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8" r:id="rId1"/>
    <p:sldMasterId id="2147483934" r:id="rId2"/>
  </p:sldMasterIdLst>
  <p:notesMasterIdLst>
    <p:notesMasterId r:id="rId77"/>
  </p:notesMasterIdLst>
  <p:sldIdLst>
    <p:sldId id="256" r:id="rId3"/>
    <p:sldId id="397" r:id="rId4"/>
    <p:sldId id="370" r:id="rId5"/>
    <p:sldId id="371" r:id="rId6"/>
    <p:sldId id="385" r:id="rId7"/>
    <p:sldId id="386" r:id="rId8"/>
    <p:sldId id="372" r:id="rId9"/>
    <p:sldId id="373" r:id="rId10"/>
    <p:sldId id="374" r:id="rId11"/>
    <p:sldId id="375" r:id="rId12"/>
    <p:sldId id="376" r:id="rId13"/>
    <p:sldId id="377" r:id="rId14"/>
    <p:sldId id="378" r:id="rId15"/>
    <p:sldId id="379" r:id="rId16"/>
    <p:sldId id="380" r:id="rId17"/>
    <p:sldId id="391" r:id="rId18"/>
    <p:sldId id="367" r:id="rId19"/>
    <p:sldId id="322" r:id="rId20"/>
    <p:sldId id="323" r:id="rId21"/>
    <p:sldId id="324" r:id="rId22"/>
    <p:sldId id="401" r:id="rId23"/>
    <p:sldId id="402" r:id="rId24"/>
    <p:sldId id="398" r:id="rId25"/>
    <p:sldId id="399" r:id="rId26"/>
    <p:sldId id="326" r:id="rId27"/>
    <p:sldId id="327" r:id="rId28"/>
    <p:sldId id="400" r:id="rId29"/>
    <p:sldId id="328" r:id="rId30"/>
    <p:sldId id="321" r:id="rId31"/>
    <p:sldId id="329" r:id="rId32"/>
    <p:sldId id="330" r:id="rId33"/>
    <p:sldId id="331" r:id="rId34"/>
    <p:sldId id="334" r:id="rId35"/>
    <p:sldId id="333" r:id="rId36"/>
    <p:sldId id="335" r:id="rId37"/>
    <p:sldId id="336" r:id="rId38"/>
    <p:sldId id="337" r:id="rId39"/>
    <p:sldId id="338" r:id="rId40"/>
    <p:sldId id="339" r:id="rId41"/>
    <p:sldId id="396" r:id="rId42"/>
    <p:sldId id="358" r:id="rId43"/>
    <p:sldId id="392" r:id="rId44"/>
    <p:sldId id="394" r:id="rId45"/>
    <p:sldId id="403" r:id="rId46"/>
    <p:sldId id="404" r:id="rId47"/>
    <p:sldId id="368" r:id="rId48"/>
    <p:sldId id="340" r:id="rId49"/>
    <p:sldId id="341" r:id="rId50"/>
    <p:sldId id="342" r:id="rId51"/>
    <p:sldId id="343" r:id="rId52"/>
    <p:sldId id="344" r:id="rId53"/>
    <p:sldId id="345" r:id="rId54"/>
    <p:sldId id="346" r:id="rId55"/>
    <p:sldId id="347" r:id="rId56"/>
    <p:sldId id="348" r:id="rId57"/>
    <p:sldId id="349" r:id="rId58"/>
    <p:sldId id="350" r:id="rId59"/>
    <p:sldId id="351" r:id="rId60"/>
    <p:sldId id="352" r:id="rId61"/>
    <p:sldId id="389" r:id="rId62"/>
    <p:sldId id="405" r:id="rId63"/>
    <p:sldId id="456" r:id="rId64"/>
    <p:sldId id="457" r:id="rId65"/>
    <p:sldId id="387" r:id="rId66"/>
    <p:sldId id="290" r:id="rId67"/>
    <p:sldId id="455" r:id="rId68"/>
    <p:sldId id="291" r:id="rId69"/>
    <p:sldId id="292" r:id="rId70"/>
    <p:sldId id="458" r:id="rId71"/>
    <p:sldId id="293" r:id="rId72"/>
    <p:sldId id="294" r:id="rId73"/>
    <p:sldId id="295" r:id="rId74"/>
    <p:sldId id="296" r:id="rId75"/>
    <p:sldId id="406"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53" autoAdjust="0"/>
    <p:restoredTop sz="81864" autoAdjust="0"/>
  </p:normalViewPr>
  <p:slideViewPr>
    <p:cSldViewPr snapToGrid="0">
      <p:cViewPr varScale="1">
        <p:scale>
          <a:sx n="70" d="100"/>
          <a:sy n="70" d="100"/>
        </p:scale>
        <p:origin x="107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82" Type="http://schemas.microsoft.com/office/2016/11/relationships/changesInfo" Target="changesInfos/changesInfo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ouChih Lo" userId="f5f2298a6b76f539" providerId="LiveId" clId="{3E9CE0AC-C14A-4B11-BAC4-FEE76C703768}"/>
    <pc:docChg chg="undo custSel delSld modSld">
      <pc:chgData name="ShouChih Lo" userId="f5f2298a6b76f539" providerId="LiveId" clId="{3E9CE0AC-C14A-4B11-BAC4-FEE76C703768}" dt="2020-11-12T03:32:11.203" v="2461" actId="1076"/>
      <pc:docMkLst>
        <pc:docMk/>
      </pc:docMkLst>
      <pc:sldChg chg="modSp">
        <pc:chgData name="ShouChih Lo" userId="f5f2298a6b76f539" providerId="LiveId" clId="{3E9CE0AC-C14A-4B11-BAC4-FEE76C703768}" dt="2020-11-12T03:00:06.050" v="1054" actId="255"/>
        <pc:sldMkLst>
          <pc:docMk/>
          <pc:sldMk cId="2501920248" sldId="321"/>
        </pc:sldMkLst>
        <pc:spChg chg="mod">
          <ac:chgData name="ShouChih Lo" userId="f5f2298a6b76f539" providerId="LiveId" clId="{3E9CE0AC-C14A-4B11-BAC4-FEE76C703768}" dt="2020-11-12T03:00:06.050" v="1054" actId="255"/>
          <ac:spMkLst>
            <pc:docMk/>
            <pc:sldMk cId="2501920248" sldId="321"/>
            <ac:spMk id="3" creationId="{00000000-0000-0000-0000-000000000000}"/>
          </ac:spMkLst>
        </pc:spChg>
      </pc:sldChg>
      <pc:sldChg chg="modSp">
        <pc:chgData name="ShouChih Lo" userId="f5f2298a6b76f539" providerId="LiveId" clId="{3E9CE0AC-C14A-4B11-BAC4-FEE76C703768}" dt="2020-11-12T02:54:52.235" v="765" actId="20577"/>
        <pc:sldMkLst>
          <pc:docMk/>
          <pc:sldMk cId="1547026229" sldId="323"/>
        </pc:sldMkLst>
        <pc:spChg chg="mod">
          <ac:chgData name="ShouChih Lo" userId="f5f2298a6b76f539" providerId="LiveId" clId="{3E9CE0AC-C14A-4B11-BAC4-FEE76C703768}" dt="2020-11-12T02:54:52.235" v="765" actId="20577"/>
          <ac:spMkLst>
            <pc:docMk/>
            <pc:sldMk cId="1547026229" sldId="323"/>
            <ac:spMk id="3" creationId="{00000000-0000-0000-0000-000000000000}"/>
          </ac:spMkLst>
        </pc:spChg>
      </pc:sldChg>
      <pc:sldChg chg="modSp">
        <pc:chgData name="ShouChih Lo" userId="f5f2298a6b76f539" providerId="LiveId" clId="{3E9CE0AC-C14A-4B11-BAC4-FEE76C703768}" dt="2020-11-12T02:56:49.922" v="926" actId="20577"/>
        <pc:sldMkLst>
          <pc:docMk/>
          <pc:sldMk cId="2376224449" sldId="324"/>
        </pc:sldMkLst>
        <pc:spChg chg="mod">
          <ac:chgData name="ShouChih Lo" userId="f5f2298a6b76f539" providerId="LiveId" clId="{3E9CE0AC-C14A-4B11-BAC4-FEE76C703768}" dt="2020-11-12T02:56:49.922" v="926" actId="20577"/>
          <ac:spMkLst>
            <pc:docMk/>
            <pc:sldMk cId="2376224449" sldId="324"/>
            <ac:spMk id="3" creationId="{00000000-0000-0000-0000-000000000000}"/>
          </ac:spMkLst>
        </pc:spChg>
      </pc:sldChg>
      <pc:sldChg chg="modSp">
        <pc:chgData name="ShouChih Lo" userId="f5f2298a6b76f539" providerId="LiveId" clId="{3E9CE0AC-C14A-4B11-BAC4-FEE76C703768}" dt="2020-11-12T02:57:48.268" v="928" actId="6549"/>
        <pc:sldMkLst>
          <pc:docMk/>
          <pc:sldMk cId="771428011" sldId="325"/>
        </pc:sldMkLst>
        <pc:spChg chg="mod">
          <ac:chgData name="ShouChih Lo" userId="f5f2298a6b76f539" providerId="LiveId" clId="{3E9CE0AC-C14A-4B11-BAC4-FEE76C703768}" dt="2020-11-12T02:57:48.268" v="928" actId="6549"/>
          <ac:spMkLst>
            <pc:docMk/>
            <pc:sldMk cId="771428011" sldId="325"/>
            <ac:spMk id="3" creationId="{00000000-0000-0000-0000-000000000000}"/>
          </ac:spMkLst>
        </pc:spChg>
      </pc:sldChg>
      <pc:sldChg chg="modSp">
        <pc:chgData name="ShouChih Lo" userId="f5f2298a6b76f539" providerId="LiveId" clId="{3E9CE0AC-C14A-4B11-BAC4-FEE76C703768}" dt="2020-11-12T02:58:38.892" v="934" actId="1076"/>
        <pc:sldMkLst>
          <pc:docMk/>
          <pc:sldMk cId="4056633253" sldId="328"/>
        </pc:sldMkLst>
        <pc:spChg chg="mod">
          <ac:chgData name="ShouChih Lo" userId="f5f2298a6b76f539" providerId="LiveId" clId="{3E9CE0AC-C14A-4B11-BAC4-FEE76C703768}" dt="2020-11-12T02:58:26.942" v="933" actId="6549"/>
          <ac:spMkLst>
            <pc:docMk/>
            <pc:sldMk cId="4056633253" sldId="328"/>
            <ac:spMk id="3" creationId="{00000000-0000-0000-0000-000000000000}"/>
          </ac:spMkLst>
        </pc:spChg>
        <pc:picChg chg="mod">
          <ac:chgData name="ShouChih Lo" userId="f5f2298a6b76f539" providerId="LiveId" clId="{3E9CE0AC-C14A-4B11-BAC4-FEE76C703768}" dt="2020-11-12T02:58:38.892" v="934" actId="1076"/>
          <ac:picMkLst>
            <pc:docMk/>
            <pc:sldMk cId="4056633253" sldId="328"/>
            <ac:picMk id="4" creationId="{00000000-0000-0000-0000-000000000000}"/>
          </ac:picMkLst>
        </pc:picChg>
      </pc:sldChg>
      <pc:sldChg chg="modSp">
        <pc:chgData name="ShouChih Lo" userId="f5f2298a6b76f539" providerId="LiveId" clId="{3E9CE0AC-C14A-4B11-BAC4-FEE76C703768}" dt="2020-11-12T03:01:16.072" v="1256" actId="14100"/>
        <pc:sldMkLst>
          <pc:docMk/>
          <pc:sldMk cId="1603891639" sldId="329"/>
        </pc:sldMkLst>
        <pc:spChg chg="mod">
          <ac:chgData name="ShouChih Lo" userId="f5f2298a6b76f539" providerId="LiveId" clId="{3E9CE0AC-C14A-4B11-BAC4-FEE76C703768}" dt="2020-11-12T03:01:04.636" v="1251" actId="6549"/>
          <ac:spMkLst>
            <pc:docMk/>
            <pc:sldMk cId="1603891639" sldId="329"/>
            <ac:spMk id="3" creationId="{00000000-0000-0000-0000-000000000000}"/>
          </ac:spMkLst>
        </pc:spChg>
        <pc:picChg chg="mod">
          <ac:chgData name="ShouChih Lo" userId="f5f2298a6b76f539" providerId="LiveId" clId="{3E9CE0AC-C14A-4B11-BAC4-FEE76C703768}" dt="2020-11-12T03:01:16.072" v="1256" actId="14100"/>
          <ac:picMkLst>
            <pc:docMk/>
            <pc:sldMk cId="1603891639" sldId="329"/>
            <ac:picMk id="4" creationId="{00000000-0000-0000-0000-000000000000}"/>
          </ac:picMkLst>
        </pc:picChg>
      </pc:sldChg>
      <pc:sldChg chg="modSp modNotesTx">
        <pc:chgData name="ShouChih Lo" userId="f5f2298a6b76f539" providerId="LiveId" clId="{3E9CE0AC-C14A-4B11-BAC4-FEE76C703768}" dt="2020-11-12T03:03:23.311" v="1465" actId="14100"/>
        <pc:sldMkLst>
          <pc:docMk/>
          <pc:sldMk cId="3467356571" sldId="330"/>
        </pc:sldMkLst>
        <pc:spChg chg="mod">
          <ac:chgData name="ShouChih Lo" userId="f5f2298a6b76f539" providerId="LiveId" clId="{3E9CE0AC-C14A-4B11-BAC4-FEE76C703768}" dt="2020-11-12T03:03:17.222" v="1463" actId="20577"/>
          <ac:spMkLst>
            <pc:docMk/>
            <pc:sldMk cId="3467356571" sldId="330"/>
            <ac:spMk id="3" creationId="{00000000-0000-0000-0000-000000000000}"/>
          </ac:spMkLst>
        </pc:spChg>
        <pc:picChg chg="mod">
          <ac:chgData name="ShouChih Lo" userId="f5f2298a6b76f539" providerId="LiveId" clId="{3E9CE0AC-C14A-4B11-BAC4-FEE76C703768}" dt="2020-11-12T03:03:23.311" v="1465" actId="14100"/>
          <ac:picMkLst>
            <pc:docMk/>
            <pc:sldMk cId="3467356571" sldId="330"/>
            <ac:picMk id="4" creationId="{00000000-0000-0000-0000-000000000000}"/>
          </ac:picMkLst>
        </pc:picChg>
      </pc:sldChg>
      <pc:sldChg chg="modSp">
        <pc:chgData name="ShouChih Lo" userId="f5f2298a6b76f539" providerId="LiveId" clId="{3E9CE0AC-C14A-4B11-BAC4-FEE76C703768}" dt="2020-11-12T03:04:36.411" v="1585" actId="20577"/>
        <pc:sldMkLst>
          <pc:docMk/>
          <pc:sldMk cId="1181804356" sldId="331"/>
        </pc:sldMkLst>
        <pc:spChg chg="mod">
          <ac:chgData name="ShouChih Lo" userId="f5f2298a6b76f539" providerId="LiveId" clId="{3E9CE0AC-C14A-4B11-BAC4-FEE76C703768}" dt="2020-11-12T03:04:36.411" v="1585" actId="20577"/>
          <ac:spMkLst>
            <pc:docMk/>
            <pc:sldMk cId="1181804356" sldId="331"/>
            <ac:spMk id="3" creationId="{00000000-0000-0000-0000-000000000000}"/>
          </ac:spMkLst>
        </pc:spChg>
      </pc:sldChg>
      <pc:sldChg chg="modSp">
        <pc:chgData name="ShouChih Lo" userId="f5f2298a6b76f539" providerId="LiveId" clId="{3E9CE0AC-C14A-4B11-BAC4-FEE76C703768}" dt="2020-11-12T03:05:14.117" v="1602" actId="20577"/>
        <pc:sldMkLst>
          <pc:docMk/>
          <pc:sldMk cId="2663922643" sldId="334"/>
        </pc:sldMkLst>
        <pc:spChg chg="mod">
          <ac:chgData name="ShouChih Lo" userId="f5f2298a6b76f539" providerId="LiveId" clId="{3E9CE0AC-C14A-4B11-BAC4-FEE76C703768}" dt="2020-11-12T03:05:14.117" v="1602" actId="20577"/>
          <ac:spMkLst>
            <pc:docMk/>
            <pc:sldMk cId="2663922643" sldId="334"/>
            <ac:spMk id="3" creationId="{00000000-0000-0000-0000-000000000000}"/>
          </ac:spMkLst>
        </pc:spChg>
      </pc:sldChg>
      <pc:sldChg chg="modSp">
        <pc:chgData name="ShouChih Lo" userId="f5f2298a6b76f539" providerId="LiveId" clId="{3E9CE0AC-C14A-4B11-BAC4-FEE76C703768}" dt="2020-11-12T03:06:36.359" v="1734" actId="1076"/>
        <pc:sldMkLst>
          <pc:docMk/>
          <pc:sldMk cId="1390162378" sldId="335"/>
        </pc:sldMkLst>
        <pc:spChg chg="mod">
          <ac:chgData name="ShouChih Lo" userId="f5f2298a6b76f539" providerId="LiveId" clId="{3E9CE0AC-C14A-4B11-BAC4-FEE76C703768}" dt="2020-11-12T03:06:26.419" v="1729" actId="6549"/>
          <ac:spMkLst>
            <pc:docMk/>
            <pc:sldMk cId="1390162378" sldId="335"/>
            <ac:spMk id="3" creationId="{00000000-0000-0000-0000-000000000000}"/>
          </ac:spMkLst>
        </pc:spChg>
        <pc:picChg chg="mod">
          <ac:chgData name="ShouChih Lo" userId="f5f2298a6b76f539" providerId="LiveId" clId="{3E9CE0AC-C14A-4B11-BAC4-FEE76C703768}" dt="2020-11-12T03:06:36.359" v="1734" actId="1076"/>
          <ac:picMkLst>
            <pc:docMk/>
            <pc:sldMk cId="1390162378" sldId="335"/>
            <ac:picMk id="4" creationId="{00000000-0000-0000-0000-000000000000}"/>
          </ac:picMkLst>
        </pc:picChg>
      </pc:sldChg>
      <pc:sldChg chg="delSp modSp">
        <pc:chgData name="ShouChih Lo" userId="f5f2298a6b76f539" providerId="LiveId" clId="{3E9CE0AC-C14A-4B11-BAC4-FEE76C703768}" dt="2020-11-12T03:07:28.905" v="1831" actId="14100"/>
        <pc:sldMkLst>
          <pc:docMk/>
          <pc:sldMk cId="2903401058" sldId="336"/>
        </pc:sldMkLst>
        <pc:spChg chg="mod">
          <ac:chgData name="ShouChih Lo" userId="f5f2298a6b76f539" providerId="LiveId" clId="{3E9CE0AC-C14A-4B11-BAC4-FEE76C703768}" dt="2020-11-12T03:07:02.679" v="1824" actId="12"/>
          <ac:spMkLst>
            <pc:docMk/>
            <pc:sldMk cId="2903401058" sldId="336"/>
            <ac:spMk id="3" creationId="{00000000-0000-0000-0000-000000000000}"/>
          </ac:spMkLst>
        </pc:spChg>
        <pc:spChg chg="mod">
          <ac:chgData name="ShouChih Lo" userId="f5f2298a6b76f539" providerId="LiveId" clId="{3E9CE0AC-C14A-4B11-BAC4-FEE76C703768}" dt="2020-11-12T03:07:22.577" v="1829" actId="1076"/>
          <ac:spMkLst>
            <pc:docMk/>
            <pc:sldMk cId="2903401058" sldId="336"/>
            <ac:spMk id="6" creationId="{00000000-0000-0000-0000-000000000000}"/>
          </ac:spMkLst>
        </pc:spChg>
        <pc:spChg chg="mod">
          <ac:chgData name="ShouChih Lo" userId="f5f2298a6b76f539" providerId="LiveId" clId="{3E9CE0AC-C14A-4B11-BAC4-FEE76C703768}" dt="2020-11-12T03:07:19.603" v="1828" actId="255"/>
          <ac:spMkLst>
            <pc:docMk/>
            <pc:sldMk cId="2903401058" sldId="336"/>
            <ac:spMk id="7" creationId="{00000000-0000-0000-0000-000000000000}"/>
          </ac:spMkLst>
        </pc:spChg>
        <pc:spChg chg="mod">
          <ac:chgData name="ShouChih Lo" userId="f5f2298a6b76f539" providerId="LiveId" clId="{3E9CE0AC-C14A-4B11-BAC4-FEE76C703768}" dt="2020-10-21T08:07:40.343" v="48" actId="1076"/>
          <ac:spMkLst>
            <pc:docMk/>
            <pc:sldMk cId="2903401058" sldId="336"/>
            <ac:spMk id="8" creationId="{F6597437-83B2-4F8F-A7C5-8B50AFF310DC}"/>
          </ac:spMkLst>
        </pc:spChg>
        <pc:spChg chg="del mod">
          <ac:chgData name="ShouChih Lo" userId="f5f2298a6b76f539" providerId="LiveId" clId="{3E9CE0AC-C14A-4B11-BAC4-FEE76C703768}" dt="2020-10-21T08:07:35.738" v="47" actId="478"/>
          <ac:spMkLst>
            <pc:docMk/>
            <pc:sldMk cId="2903401058" sldId="336"/>
            <ac:spMk id="9" creationId="{168AE5C1-D19F-4B87-B43D-741A05FD1622}"/>
          </ac:spMkLst>
        </pc:spChg>
        <pc:picChg chg="mod">
          <ac:chgData name="ShouChih Lo" userId="f5f2298a6b76f539" providerId="LiveId" clId="{3E9CE0AC-C14A-4B11-BAC4-FEE76C703768}" dt="2020-11-12T03:07:13.349" v="1826" actId="1076"/>
          <ac:picMkLst>
            <pc:docMk/>
            <pc:sldMk cId="2903401058" sldId="336"/>
            <ac:picMk id="4" creationId="{00000000-0000-0000-0000-000000000000}"/>
          </ac:picMkLst>
        </pc:picChg>
        <pc:picChg chg="mod">
          <ac:chgData name="ShouChih Lo" userId="f5f2298a6b76f539" providerId="LiveId" clId="{3E9CE0AC-C14A-4B11-BAC4-FEE76C703768}" dt="2020-11-12T03:07:28.905" v="1831" actId="14100"/>
          <ac:picMkLst>
            <pc:docMk/>
            <pc:sldMk cId="2903401058" sldId="336"/>
            <ac:picMk id="5" creationId="{00000000-0000-0000-0000-000000000000}"/>
          </ac:picMkLst>
        </pc:picChg>
      </pc:sldChg>
      <pc:sldChg chg="addSp modSp">
        <pc:chgData name="ShouChih Lo" userId="f5f2298a6b76f539" providerId="LiveId" clId="{3E9CE0AC-C14A-4B11-BAC4-FEE76C703768}" dt="2020-11-12T03:08:41.489" v="1875" actId="207"/>
        <pc:sldMkLst>
          <pc:docMk/>
          <pc:sldMk cId="3358503369" sldId="338"/>
        </pc:sldMkLst>
        <pc:spChg chg="mod">
          <ac:chgData name="ShouChih Lo" userId="f5f2298a6b76f539" providerId="LiveId" clId="{3E9CE0AC-C14A-4B11-BAC4-FEE76C703768}" dt="2020-11-12T03:08:14.077" v="1869" actId="20577"/>
          <ac:spMkLst>
            <pc:docMk/>
            <pc:sldMk cId="3358503369" sldId="338"/>
            <ac:spMk id="3" creationId="{00000000-0000-0000-0000-000000000000}"/>
          </ac:spMkLst>
        </pc:spChg>
        <pc:spChg chg="add mod">
          <ac:chgData name="ShouChih Lo" userId="f5f2298a6b76f539" providerId="LiveId" clId="{3E9CE0AC-C14A-4B11-BAC4-FEE76C703768}" dt="2020-11-12T03:08:41.489" v="1875" actId="207"/>
          <ac:spMkLst>
            <pc:docMk/>
            <pc:sldMk cId="3358503369" sldId="338"/>
            <ac:spMk id="5" creationId="{F885787F-9830-40F2-99B5-3AFF5D404935}"/>
          </ac:spMkLst>
        </pc:spChg>
      </pc:sldChg>
      <pc:sldChg chg="modSp">
        <pc:chgData name="ShouChih Lo" userId="f5f2298a6b76f539" providerId="LiveId" clId="{3E9CE0AC-C14A-4B11-BAC4-FEE76C703768}" dt="2020-11-12T03:09:57.920" v="1949" actId="14100"/>
        <pc:sldMkLst>
          <pc:docMk/>
          <pc:sldMk cId="2194238602" sldId="339"/>
        </pc:sldMkLst>
        <pc:spChg chg="mod">
          <ac:chgData name="ShouChih Lo" userId="f5f2298a6b76f539" providerId="LiveId" clId="{3E9CE0AC-C14A-4B11-BAC4-FEE76C703768}" dt="2020-11-12T03:09:37.961" v="1945" actId="20577"/>
          <ac:spMkLst>
            <pc:docMk/>
            <pc:sldMk cId="2194238602" sldId="339"/>
            <ac:spMk id="3" creationId="{00000000-0000-0000-0000-000000000000}"/>
          </ac:spMkLst>
        </pc:spChg>
        <pc:picChg chg="mod">
          <ac:chgData name="ShouChih Lo" userId="f5f2298a6b76f539" providerId="LiveId" clId="{3E9CE0AC-C14A-4B11-BAC4-FEE76C703768}" dt="2020-11-12T03:09:53.215" v="1947" actId="14100"/>
          <ac:picMkLst>
            <pc:docMk/>
            <pc:sldMk cId="2194238602" sldId="339"/>
            <ac:picMk id="4" creationId="{00000000-0000-0000-0000-000000000000}"/>
          </ac:picMkLst>
        </pc:picChg>
        <pc:picChg chg="mod">
          <ac:chgData name="ShouChih Lo" userId="f5f2298a6b76f539" providerId="LiveId" clId="{3E9CE0AC-C14A-4B11-BAC4-FEE76C703768}" dt="2020-11-12T03:09:57.920" v="1949" actId="14100"/>
          <ac:picMkLst>
            <pc:docMk/>
            <pc:sldMk cId="2194238602" sldId="339"/>
            <ac:picMk id="5" creationId="{00000000-0000-0000-0000-000000000000}"/>
          </ac:picMkLst>
        </pc:picChg>
      </pc:sldChg>
      <pc:sldChg chg="modSp">
        <pc:chgData name="ShouChih Lo" userId="f5f2298a6b76f539" providerId="LiveId" clId="{3E9CE0AC-C14A-4B11-BAC4-FEE76C703768}" dt="2020-11-12T03:20:07.304" v="2010" actId="20577"/>
        <pc:sldMkLst>
          <pc:docMk/>
          <pc:sldMk cId="66080845" sldId="341"/>
        </pc:sldMkLst>
        <pc:spChg chg="mod">
          <ac:chgData name="ShouChih Lo" userId="f5f2298a6b76f539" providerId="LiveId" clId="{3E9CE0AC-C14A-4B11-BAC4-FEE76C703768}" dt="2020-11-12T03:20:07.304" v="2010" actId="20577"/>
          <ac:spMkLst>
            <pc:docMk/>
            <pc:sldMk cId="66080845" sldId="341"/>
            <ac:spMk id="3" creationId="{00000000-0000-0000-0000-000000000000}"/>
          </ac:spMkLst>
        </pc:spChg>
      </pc:sldChg>
      <pc:sldChg chg="modSp">
        <pc:chgData name="ShouChih Lo" userId="f5f2298a6b76f539" providerId="LiveId" clId="{3E9CE0AC-C14A-4B11-BAC4-FEE76C703768}" dt="2020-11-12T03:20:59.840" v="2033" actId="12"/>
        <pc:sldMkLst>
          <pc:docMk/>
          <pc:sldMk cId="2633544311" sldId="343"/>
        </pc:sldMkLst>
        <pc:spChg chg="mod">
          <ac:chgData name="ShouChih Lo" userId="f5f2298a6b76f539" providerId="LiveId" clId="{3E9CE0AC-C14A-4B11-BAC4-FEE76C703768}" dt="2020-11-12T03:20:59.840" v="2033" actId="12"/>
          <ac:spMkLst>
            <pc:docMk/>
            <pc:sldMk cId="2633544311" sldId="343"/>
            <ac:spMk id="3" creationId="{00000000-0000-0000-0000-000000000000}"/>
          </ac:spMkLst>
        </pc:spChg>
      </pc:sldChg>
      <pc:sldChg chg="modSp">
        <pc:chgData name="ShouChih Lo" userId="f5f2298a6b76f539" providerId="LiveId" clId="{3E9CE0AC-C14A-4B11-BAC4-FEE76C703768}" dt="2020-11-12T03:21:19.675" v="2052" actId="20577"/>
        <pc:sldMkLst>
          <pc:docMk/>
          <pc:sldMk cId="3120523276" sldId="344"/>
        </pc:sldMkLst>
        <pc:spChg chg="mod">
          <ac:chgData name="ShouChih Lo" userId="f5f2298a6b76f539" providerId="LiveId" clId="{3E9CE0AC-C14A-4B11-BAC4-FEE76C703768}" dt="2020-11-12T03:21:19.675" v="2052" actId="20577"/>
          <ac:spMkLst>
            <pc:docMk/>
            <pc:sldMk cId="3120523276" sldId="344"/>
            <ac:spMk id="3" creationId="{00000000-0000-0000-0000-000000000000}"/>
          </ac:spMkLst>
        </pc:spChg>
      </pc:sldChg>
      <pc:sldChg chg="modSp">
        <pc:chgData name="ShouChih Lo" userId="f5f2298a6b76f539" providerId="LiveId" clId="{3E9CE0AC-C14A-4B11-BAC4-FEE76C703768}" dt="2020-11-12T03:21:52.096" v="2090" actId="1076"/>
        <pc:sldMkLst>
          <pc:docMk/>
          <pc:sldMk cId="3458958751" sldId="346"/>
        </pc:sldMkLst>
        <pc:spChg chg="mod">
          <ac:chgData name="ShouChih Lo" userId="f5f2298a6b76f539" providerId="LiveId" clId="{3E9CE0AC-C14A-4B11-BAC4-FEE76C703768}" dt="2020-11-12T03:21:48.350" v="2089" actId="20577"/>
          <ac:spMkLst>
            <pc:docMk/>
            <pc:sldMk cId="3458958751" sldId="346"/>
            <ac:spMk id="3" creationId="{00000000-0000-0000-0000-000000000000}"/>
          </ac:spMkLst>
        </pc:spChg>
        <pc:picChg chg="mod">
          <ac:chgData name="ShouChih Lo" userId="f5f2298a6b76f539" providerId="LiveId" clId="{3E9CE0AC-C14A-4B11-BAC4-FEE76C703768}" dt="2020-11-12T03:21:52.096" v="2090" actId="1076"/>
          <ac:picMkLst>
            <pc:docMk/>
            <pc:sldMk cId="3458958751" sldId="346"/>
            <ac:picMk id="4" creationId="{00000000-0000-0000-0000-000000000000}"/>
          </ac:picMkLst>
        </pc:picChg>
      </pc:sldChg>
      <pc:sldChg chg="modSp">
        <pc:chgData name="ShouChih Lo" userId="f5f2298a6b76f539" providerId="LiveId" clId="{3E9CE0AC-C14A-4B11-BAC4-FEE76C703768}" dt="2020-10-28T07:50:47.250" v="112" actId="14100"/>
        <pc:sldMkLst>
          <pc:docMk/>
          <pc:sldMk cId="2186226741" sldId="347"/>
        </pc:sldMkLst>
        <pc:spChg chg="mod">
          <ac:chgData name="ShouChih Lo" userId="f5f2298a6b76f539" providerId="LiveId" clId="{3E9CE0AC-C14A-4B11-BAC4-FEE76C703768}" dt="2020-10-28T07:50:47.250" v="112" actId="14100"/>
          <ac:spMkLst>
            <pc:docMk/>
            <pc:sldMk cId="2186226741" sldId="347"/>
            <ac:spMk id="6" creationId="{06B5ABC7-2E7F-4497-8FAD-CD950E4001AA}"/>
          </ac:spMkLst>
        </pc:spChg>
        <pc:picChg chg="mod">
          <ac:chgData name="ShouChih Lo" userId="f5f2298a6b76f539" providerId="LiveId" clId="{3E9CE0AC-C14A-4B11-BAC4-FEE76C703768}" dt="2020-10-28T07:50:36.009" v="109" actId="1076"/>
          <ac:picMkLst>
            <pc:docMk/>
            <pc:sldMk cId="2186226741" sldId="347"/>
            <ac:picMk id="4" creationId="{00000000-0000-0000-0000-000000000000}"/>
          </ac:picMkLst>
        </pc:picChg>
      </pc:sldChg>
      <pc:sldChg chg="modSp">
        <pc:chgData name="ShouChih Lo" userId="f5f2298a6b76f539" providerId="LiveId" clId="{3E9CE0AC-C14A-4B11-BAC4-FEE76C703768}" dt="2020-11-12T03:23:19.718" v="2177" actId="1076"/>
        <pc:sldMkLst>
          <pc:docMk/>
          <pc:sldMk cId="831300782" sldId="348"/>
        </pc:sldMkLst>
        <pc:spChg chg="mod">
          <ac:chgData name="ShouChih Lo" userId="f5f2298a6b76f539" providerId="LiveId" clId="{3E9CE0AC-C14A-4B11-BAC4-FEE76C703768}" dt="2020-11-12T03:22:48.354" v="2172" actId="20577"/>
          <ac:spMkLst>
            <pc:docMk/>
            <pc:sldMk cId="831300782" sldId="348"/>
            <ac:spMk id="3" creationId="{00000000-0000-0000-0000-000000000000}"/>
          </ac:spMkLst>
        </pc:spChg>
        <pc:spChg chg="mod">
          <ac:chgData name="ShouChih Lo" userId="f5f2298a6b76f539" providerId="LiveId" clId="{3E9CE0AC-C14A-4B11-BAC4-FEE76C703768}" dt="2020-11-12T03:23:19.718" v="2177" actId="1076"/>
          <ac:spMkLst>
            <pc:docMk/>
            <pc:sldMk cId="831300782" sldId="348"/>
            <ac:spMk id="6" creationId="{00000000-0000-0000-0000-000000000000}"/>
          </ac:spMkLst>
        </pc:spChg>
        <pc:spChg chg="mod">
          <ac:chgData name="ShouChih Lo" userId="f5f2298a6b76f539" providerId="LiveId" clId="{3E9CE0AC-C14A-4B11-BAC4-FEE76C703768}" dt="2020-11-12T03:23:10.453" v="2175" actId="1076"/>
          <ac:spMkLst>
            <pc:docMk/>
            <pc:sldMk cId="831300782" sldId="348"/>
            <ac:spMk id="7" creationId="{00000000-0000-0000-0000-000000000000}"/>
          </ac:spMkLst>
        </pc:spChg>
        <pc:picChg chg="mod">
          <ac:chgData name="ShouChih Lo" userId="f5f2298a6b76f539" providerId="LiveId" clId="{3E9CE0AC-C14A-4B11-BAC4-FEE76C703768}" dt="2020-11-12T03:22:54.715" v="2173" actId="1076"/>
          <ac:picMkLst>
            <pc:docMk/>
            <pc:sldMk cId="831300782" sldId="348"/>
            <ac:picMk id="4" creationId="{00000000-0000-0000-0000-000000000000}"/>
          </ac:picMkLst>
        </pc:picChg>
        <pc:picChg chg="mod">
          <ac:chgData name="ShouChih Lo" userId="f5f2298a6b76f539" providerId="LiveId" clId="{3E9CE0AC-C14A-4B11-BAC4-FEE76C703768}" dt="2020-11-12T03:23:05.342" v="2174" actId="14100"/>
          <ac:picMkLst>
            <pc:docMk/>
            <pc:sldMk cId="831300782" sldId="348"/>
            <ac:picMk id="5" creationId="{00000000-0000-0000-0000-000000000000}"/>
          </ac:picMkLst>
        </pc:picChg>
      </pc:sldChg>
      <pc:sldChg chg="modSp">
        <pc:chgData name="ShouChih Lo" userId="f5f2298a6b76f539" providerId="LiveId" clId="{3E9CE0AC-C14A-4B11-BAC4-FEE76C703768}" dt="2020-11-12T03:24:14.033" v="2183" actId="1076"/>
        <pc:sldMkLst>
          <pc:docMk/>
          <pc:sldMk cId="1792013727" sldId="349"/>
        </pc:sldMkLst>
        <pc:spChg chg="mod">
          <ac:chgData name="ShouChih Lo" userId="f5f2298a6b76f539" providerId="LiveId" clId="{3E9CE0AC-C14A-4B11-BAC4-FEE76C703768}" dt="2020-11-12T03:24:01.330" v="2182" actId="20577"/>
          <ac:spMkLst>
            <pc:docMk/>
            <pc:sldMk cId="1792013727" sldId="349"/>
            <ac:spMk id="3" creationId="{00000000-0000-0000-0000-000000000000}"/>
          </ac:spMkLst>
        </pc:spChg>
        <pc:picChg chg="mod">
          <ac:chgData name="ShouChih Lo" userId="f5f2298a6b76f539" providerId="LiveId" clId="{3E9CE0AC-C14A-4B11-BAC4-FEE76C703768}" dt="2020-11-12T03:23:46.747" v="2179" actId="1076"/>
          <ac:picMkLst>
            <pc:docMk/>
            <pc:sldMk cId="1792013727" sldId="349"/>
            <ac:picMk id="4" creationId="{00000000-0000-0000-0000-000000000000}"/>
          </ac:picMkLst>
        </pc:picChg>
        <pc:picChg chg="mod">
          <ac:chgData name="ShouChih Lo" userId="f5f2298a6b76f539" providerId="LiveId" clId="{3E9CE0AC-C14A-4B11-BAC4-FEE76C703768}" dt="2020-11-12T03:24:14.033" v="2183" actId="1076"/>
          <ac:picMkLst>
            <pc:docMk/>
            <pc:sldMk cId="1792013727" sldId="349"/>
            <ac:picMk id="5" creationId="{00000000-0000-0000-0000-000000000000}"/>
          </ac:picMkLst>
        </pc:picChg>
      </pc:sldChg>
      <pc:sldChg chg="modSp">
        <pc:chgData name="ShouChih Lo" userId="f5f2298a6b76f539" providerId="LiveId" clId="{3E9CE0AC-C14A-4B11-BAC4-FEE76C703768}" dt="2020-11-12T03:24:52.929" v="2210" actId="1076"/>
        <pc:sldMkLst>
          <pc:docMk/>
          <pc:sldMk cId="1473718938" sldId="350"/>
        </pc:sldMkLst>
        <pc:spChg chg="mod">
          <ac:chgData name="ShouChih Lo" userId="f5f2298a6b76f539" providerId="LiveId" clId="{3E9CE0AC-C14A-4B11-BAC4-FEE76C703768}" dt="2020-11-12T03:24:44.996" v="2207" actId="20577"/>
          <ac:spMkLst>
            <pc:docMk/>
            <pc:sldMk cId="1473718938" sldId="350"/>
            <ac:spMk id="3" creationId="{00000000-0000-0000-0000-000000000000}"/>
          </ac:spMkLst>
        </pc:spChg>
        <pc:picChg chg="mod">
          <ac:chgData name="ShouChih Lo" userId="f5f2298a6b76f539" providerId="LiveId" clId="{3E9CE0AC-C14A-4B11-BAC4-FEE76C703768}" dt="2020-11-12T03:24:50.843" v="2209" actId="14100"/>
          <ac:picMkLst>
            <pc:docMk/>
            <pc:sldMk cId="1473718938" sldId="350"/>
            <ac:picMk id="4" creationId="{00000000-0000-0000-0000-000000000000}"/>
          </ac:picMkLst>
        </pc:picChg>
        <pc:picChg chg="mod">
          <ac:chgData name="ShouChih Lo" userId="f5f2298a6b76f539" providerId="LiveId" clId="{3E9CE0AC-C14A-4B11-BAC4-FEE76C703768}" dt="2020-11-12T03:24:52.929" v="2210" actId="1076"/>
          <ac:picMkLst>
            <pc:docMk/>
            <pc:sldMk cId="1473718938" sldId="350"/>
            <ac:picMk id="5" creationId="{00000000-0000-0000-0000-000000000000}"/>
          </ac:picMkLst>
        </pc:picChg>
      </pc:sldChg>
      <pc:sldChg chg="modSp">
        <pc:chgData name="ShouChih Lo" userId="f5f2298a6b76f539" providerId="LiveId" clId="{3E9CE0AC-C14A-4B11-BAC4-FEE76C703768}" dt="2020-11-12T03:26:08.403" v="2225" actId="6549"/>
        <pc:sldMkLst>
          <pc:docMk/>
          <pc:sldMk cId="2937891002" sldId="351"/>
        </pc:sldMkLst>
        <pc:spChg chg="mod">
          <ac:chgData name="ShouChih Lo" userId="f5f2298a6b76f539" providerId="LiveId" clId="{3E9CE0AC-C14A-4B11-BAC4-FEE76C703768}" dt="2020-11-12T03:26:08.403" v="2225" actId="6549"/>
          <ac:spMkLst>
            <pc:docMk/>
            <pc:sldMk cId="2937891002" sldId="351"/>
            <ac:spMk id="3" creationId="{00000000-0000-0000-0000-000000000000}"/>
          </ac:spMkLst>
        </pc:spChg>
      </pc:sldChg>
      <pc:sldChg chg="modSp">
        <pc:chgData name="ShouChih Lo" userId="f5f2298a6b76f539" providerId="LiveId" clId="{3E9CE0AC-C14A-4B11-BAC4-FEE76C703768}" dt="2020-11-12T03:26:37.390" v="2236" actId="20577"/>
        <pc:sldMkLst>
          <pc:docMk/>
          <pc:sldMk cId="2199233468" sldId="352"/>
        </pc:sldMkLst>
        <pc:spChg chg="mod">
          <ac:chgData name="ShouChih Lo" userId="f5f2298a6b76f539" providerId="LiveId" clId="{3E9CE0AC-C14A-4B11-BAC4-FEE76C703768}" dt="2020-11-12T03:26:37.390" v="2236" actId="20577"/>
          <ac:spMkLst>
            <pc:docMk/>
            <pc:sldMk cId="2199233468" sldId="352"/>
            <ac:spMk id="3" creationId="{00000000-0000-0000-0000-000000000000}"/>
          </ac:spMkLst>
        </pc:spChg>
      </pc:sldChg>
      <pc:sldChg chg="modSp">
        <pc:chgData name="ShouChih Lo" userId="f5f2298a6b76f539" providerId="LiveId" clId="{3E9CE0AC-C14A-4B11-BAC4-FEE76C703768}" dt="2020-11-12T03:28:22.945" v="2408" actId="6549"/>
        <pc:sldMkLst>
          <pc:docMk/>
          <pc:sldMk cId="1547037025" sldId="353"/>
        </pc:sldMkLst>
        <pc:spChg chg="mod">
          <ac:chgData name="ShouChih Lo" userId="f5f2298a6b76f539" providerId="LiveId" clId="{3E9CE0AC-C14A-4B11-BAC4-FEE76C703768}" dt="2020-11-12T03:28:22.945" v="2408" actId="6549"/>
          <ac:spMkLst>
            <pc:docMk/>
            <pc:sldMk cId="1547037025" sldId="353"/>
            <ac:spMk id="3" creationId="{00000000-0000-0000-0000-000000000000}"/>
          </ac:spMkLst>
        </pc:spChg>
      </pc:sldChg>
      <pc:sldChg chg="modSp">
        <pc:chgData name="ShouChih Lo" userId="f5f2298a6b76f539" providerId="LiveId" clId="{3E9CE0AC-C14A-4B11-BAC4-FEE76C703768}" dt="2020-11-12T03:29:07.881" v="2435" actId="1076"/>
        <pc:sldMkLst>
          <pc:docMk/>
          <pc:sldMk cId="1578783227" sldId="355"/>
        </pc:sldMkLst>
        <pc:spChg chg="mod">
          <ac:chgData name="ShouChih Lo" userId="f5f2298a6b76f539" providerId="LiveId" clId="{3E9CE0AC-C14A-4B11-BAC4-FEE76C703768}" dt="2020-11-12T03:29:02.470" v="2434" actId="6549"/>
          <ac:spMkLst>
            <pc:docMk/>
            <pc:sldMk cId="1578783227" sldId="355"/>
            <ac:spMk id="3" creationId="{00000000-0000-0000-0000-000000000000}"/>
          </ac:spMkLst>
        </pc:spChg>
        <pc:picChg chg="mod">
          <ac:chgData name="ShouChih Lo" userId="f5f2298a6b76f539" providerId="LiveId" clId="{3E9CE0AC-C14A-4B11-BAC4-FEE76C703768}" dt="2020-11-12T03:29:07.881" v="2435" actId="1076"/>
          <ac:picMkLst>
            <pc:docMk/>
            <pc:sldMk cId="1578783227" sldId="355"/>
            <ac:picMk id="4" creationId="{00000000-0000-0000-0000-000000000000}"/>
          </ac:picMkLst>
        </pc:picChg>
      </pc:sldChg>
      <pc:sldChg chg="modSp">
        <pc:chgData name="ShouChih Lo" userId="f5f2298a6b76f539" providerId="LiveId" clId="{3E9CE0AC-C14A-4B11-BAC4-FEE76C703768}" dt="2020-11-12T03:29:25.505" v="2449" actId="20577"/>
        <pc:sldMkLst>
          <pc:docMk/>
          <pc:sldMk cId="1557775508" sldId="356"/>
        </pc:sldMkLst>
        <pc:spChg chg="mod">
          <ac:chgData name="ShouChih Lo" userId="f5f2298a6b76f539" providerId="LiveId" clId="{3E9CE0AC-C14A-4B11-BAC4-FEE76C703768}" dt="2020-11-12T03:29:25.505" v="2449" actId="20577"/>
          <ac:spMkLst>
            <pc:docMk/>
            <pc:sldMk cId="1557775508" sldId="356"/>
            <ac:spMk id="3" creationId="{00000000-0000-0000-0000-000000000000}"/>
          </ac:spMkLst>
        </pc:spChg>
      </pc:sldChg>
      <pc:sldChg chg="modSp">
        <pc:chgData name="ShouChih Lo" userId="f5f2298a6b76f539" providerId="LiveId" clId="{3E9CE0AC-C14A-4B11-BAC4-FEE76C703768}" dt="2020-11-12T03:11:06.317" v="1992" actId="14100"/>
        <pc:sldMkLst>
          <pc:docMk/>
          <pc:sldMk cId="3048197101" sldId="358"/>
        </pc:sldMkLst>
        <pc:spChg chg="mod">
          <ac:chgData name="ShouChih Lo" userId="f5f2298a6b76f539" providerId="LiveId" clId="{3E9CE0AC-C14A-4B11-BAC4-FEE76C703768}" dt="2020-11-12T03:10:53.993" v="1988" actId="6549"/>
          <ac:spMkLst>
            <pc:docMk/>
            <pc:sldMk cId="3048197101" sldId="358"/>
            <ac:spMk id="3" creationId="{00000000-0000-0000-0000-000000000000}"/>
          </ac:spMkLst>
        </pc:spChg>
        <pc:picChg chg="mod">
          <ac:chgData name="ShouChih Lo" userId="f5f2298a6b76f539" providerId="LiveId" clId="{3E9CE0AC-C14A-4B11-BAC4-FEE76C703768}" dt="2020-11-12T03:11:06.317" v="1992" actId="14100"/>
          <ac:picMkLst>
            <pc:docMk/>
            <pc:sldMk cId="3048197101" sldId="358"/>
            <ac:picMk id="4" creationId="{00000000-0000-0000-0000-000000000000}"/>
          </ac:picMkLst>
        </pc:picChg>
      </pc:sldChg>
      <pc:sldChg chg="modSp">
        <pc:chgData name="ShouChih Lo" userId="f5f2298a6b76f539" providerId="LiveId" clId="{3E9CE0AC-C14A-4B11-BAC4-FEE76C703768}" dt="2020-11-12T03:30:02.737" v="2451" actId="14100"/>
        <pc:sldMkLst>
          <pc:docMk/>
          <pc:sldMk cId="2509628717" sldId="359"/>
        </pc:sldMkLst>
        <pc:picChg chg="mod">
          <ac:chgData name="ShouChih Lo" userId="f5f2298a6b76f539" providerId="LiveId" clId="{3E9CE0AC-C14A-4B11-BAC4-FEE76C703768}" dt="2020-11-12T03:30:02.737" v="2451" actId="14100"/>
          <ac:picMkLst>
            <pc:docMk/>
            <pc:sldMk cId="2509628717" sldId="359"/>
            <ac:picMk id="4" creationId="{00000000-0000-0000-0000-000000000000}"/>
          </ac:picMkLst>
        </pc:picChg>
        <pc:picChg chg="mod">
          <ac:chgData name="ShouChih Lo" userId="f5f2298a6b76f539" providerId="LiveId" clId="{3E9CE0AC-C14A-4B11-BAC4-FEE76C703768}" dt="2020-11-12T03:29:56.531" v="2450" actId="14100"/>
          <ac:picMkLst>
            <pc:docMk/>
            <pc:sldMk cId="2509628717" sldId="359"/>
            <ac:picMk id="5" creationId="{00000000-0000-0000-0000-000000000000}"/>
          </ac:picMkLst>
        </pc:picChg>
      </pc:sldChg>
      <pc:sldChg chg="modSp">
        <pc:chgData name="ShouChih Lo" userId="f5f2298a6b76f539" providerId="LiveId" clId="{3E9CE0AC-C14A-4B11-BAC4-FEE76C703768}" dt="2020-11-12T03:30:45.753" v="2457" actId="14100"/>
        <pc:sldMkLst>
          <pc:docMk/>
          <pc:sldMk cId="605303275" sldId="360"/>
        </pc:sldMkLst>
        <pc:spChg chg="mod">
          <ac:chgData name="ShouChih Lo" userId="f5f2298a6b76f539" providerId="LiveId" clId="{3E9CE0AC-C14A-4B11-BAC4-FEE76C703768}" dt="2020-11-12T03:30:37.127" v="2455" actId="20577"/>
          <ac:spMkLst>
            <pc:docMk/>
            <pc:sldMk cId="605303275" sldId="360"/>
            <ac:spMk id="3" creationId="{00000000-0000-0000-0000-000000000000}"/>
          </ac:spMkLst>
        </pc:spChg>
        <pc:picChg chg="mod">
          <ac:chgData name="ShouChih Lo" userId="f5f2298a6b76f539" providerId="LiveId" clId="{3E9CE0AC-C14A-4B11-BAC4-FEE76C703768}" dt="2020-11-12T03:30:45.753" v="2457" actId="14100"/>
          <ac:picMkLst>
            <pc:docMk/>
            <pc:sldMk cId="605303275" sldId="360"/>
            <ac:picMk id="4" creationId="{00000000-0000-0000-0000-000000000000}"/>
          </ac:picMkLst>
        </pc:picChg>
      </pc:sldChg>
      <pc:sldChg chg="modSp">
        <pc:chgData name="ShouChih Lo" userId="f5f2298a6b76f539" providerId="LiveId" clId="{3E9CE0AC-C14A-4B11-BAC4-FEE76C703768}" dt="2020-11-12T03:31:32.719" v="2459" actId="6549"/>
        <pc:sldMkLst>
          <pc:docMk/>
          <pc:sldMk cId="2413741952" sldId="363"/>
        </pc:sldMkLst>
        <pc:spChg chg="mod">
          <ac:chgData name="ShouChih Lo" userId="f5f2298a6b76f539" providerId="LiveId" clId="{3E9CE0AC-C14A-4B11-BAC4-FEE76C703768}" dt="2020-11-12T03:31:32.719" v="2459" actId="6549"/>
          <ac:spMkLst>
            <pc:docMk/>
            <pc:sldMk cId="2413741952" sldId="363"/>
            <ac:spMk id="3" creationId="{00000000-0000-0000-0000-000000000000}"/>
          </ac:spMkLst>
        </pc:spChg>
      </pc:sldChg>
      <pc:sldChg chg="modSp">
        <pc:chgData name="ShouChih Lo" userId="f5f2298a6b76f539" providerId="LiveId" clId="{3E9CE0AC-C14A-4B11-BAC4-FEE76C703768}" dt="2020-11-12T03:32:11.203" v="2461" actId="1076"/>
        <pc:sldMkLst>
          <pc:docMk/>
          <pc:sldMk cId="797747438" sldId="366"/>
        </pc:sldMkLst>
        <pc:spChg chg="mod">
          <ac:chgData name="ShouChih Lo" userId="f5f2298a6b76f539" providerId="LiveId" clId="{3E9CE0AC-C14A-4B11-BAC4-FEE76C703768}" dt="2020-11-12T03:32:05.772" v="2460" actId="6549"/>
          <ac:spMkLst>
            <pc:docMk/>
            <pc:sldMk cId="797747438" sldId="366"/>
            <ac:spMk id="3" creationId="{00000000-0000-0000-0000-000000000000}"/>
          </ac:spMkLst>
        </pc:spChg>
        <pc:picChg chg="mod">
          <ac:chgData name="ShouChih Lo" userId="f5f2298a6b76f539" providerId="LiveId" clId="{3E9CE0AC-C14A-4B11-BAC4-FEE76C703768}" dt="2020-11-12T03:32:11.203" v="2461" actId="1076"/>
          <ac:picMkLst>
            <pc:docMk/>
            <pc:sldMk cId="797747438" sldId="366"/>
            <ac:picMk id="4" creationId="{00000000-0000-0000-0000-000000000000}"/>
          </ac:picMkLst>
        </pc:picChg>
      </pc:sldChg>
      <pc:sldChg chg="modSp">
        <pc:chgData name="ShouChih Lo" userId="f5f2298a6b76f539" providerId="LiveId" clId="{3E9CE0AC-C14A-4B11-BAC4-FEE76C703768}" dt="2020-11-12T02:45:37.340" v="142" actId="5793"/>
        <pc:sldMkLst>
          <pc:docMk/>
          <pc:sldMk cId="2704853060" sldId="371"/>
        </pc:sldMkLst>
        <pc:spChg chg="mod">
          <ac:chgData name="ShouChih Lo" userId="f5f2298a6b76f539" providerId="LiveId" clId="{3E9CE0AC-C14A-4B11-BAC4-FEE76C703768}" dt="2020-11-12T02:45:37.340" v="142" actId="5793"/>
          <ac:spMkLst>
            <pc:docMk/>
            <pc:sldMk cId="2704853060" sldId="371"/>
            <ac:spMk id="3" creationId="{00000000-0000-0000-0000-000000000000}"/>
          </ac:spMkLst>
        </pc:spChg>
      </pc:sldChg>
      <pc:sldChg chg="modSp">
        <pc:chgData name="ShouChih Lo" userId="f5f2298a6b76f539" providerId="LiveId" clId="{3E9CE0AC-C14A-4B11-BAC4-FEE76C703768}" dt="2020-11-12T02:48:34.516" v="509" actId="20577"/>
        <pc:sldMkLst>
          <pc:docMk/>
          <pc:sldMk cId="1834557142" sldId="372"/>
        </pc:sldMkLst>
        <pc:spChg chg="mod">
          <ac:chgData name="ShouChih Lo" userId="f5f2298a6b76f539" providerId="LiveId" clId="{3E9CE0AC-C14A-4B11-BAC4-FEE76C703768}" dt="2020-11-12T02:48:34.516" v="509" actId="20577"/>
          <ac:spMkLst>
            <pc:docMk/>
            <pc:sldMk cId="1834557142" sldId="372"/>
            <ac:spMk id="3" creationId="{00000000-0000-0000-0000-000000000000}"/>
          </ac:spMkLst>
        </pc:spChg>
      </pc:sldChg>
      <pc:sldChg chg="modSp">
        <pc:chgData name="ShouChih Lo" userId="f5f2298a6b76f539" providerId="LiveId" clId="{3E9CE0AC-C14A-4B11-BAC4-FEE76C703768}" dt="2020-11-12T02:50:02.068" v="583" actId="1076"/>
        <pc:sldMkLst>
          <pc:docMk/>
          <pc:sldMk cId="1533102683" sldId="373"/>
        </pc:sldMkLst>
        <pc:spChg chg="mod">
          <ac:chgData name="ShouChih Lo" userId="f5f2298a6b76f539" providerId="LiveId" clId="{3E9CE0AC-C14A-4B11-BAC4-FEE76C703768}" dt="2020-11-12T02:49:49.016" v="580" actId="20577"/>
          <ac:spMkLst>
            <pc:docMk/>
            <pc:sldMk cId="1533102683" sldId="373"/>
            <ac:spMk id="3" creationId="{00000000-0000-0000-0000-000000000000}"/>
          </ac:spMkLst>
        </pc:spChg>
        <pc:picChg chg="mod">
          <ac:chgData name="ShouChih Lo" userId="f5f2298a6b76f539" providerId="LiveId" clId="{3E9CE0AC-C14A-4B11-BAC4-FEE76C703768}" dt="2020-11-12T02:50:02.068" v="583" actId="1076"/>
          <ac:picMkLst>
            <pc:docMk/>
            <pc:sldMk cId="1533102683" sldId="373"/>
            <ac:picMk id="4" creationId="{00000000-0000-0000-0000-000000000000}"/>
          </ac:picMkLst>
        </pc:picChg>
      </pc:sldChg>
      <pc:sldChg chg="modSp">
        <pc:chgData name="ShouChih Lo" userId="f5f2298a6b76f539" providerId="LiveId" clId="{3E9CE0AC-C14A-4B11-BAC4-FEE76C703768}" dt="2020-11-12T02:50:36.162" v="612" actId="5793"/>
        <pc:sldMkLst>
          <pc:docMk/>
          <pc:sldMk cId="3499585069" sldId="375"/>
        </pc:sldMkLst>
        <pc:spChg chg="mod">
          <ac:chgData name="ShouChih Lo" userId="f5f2298a6b76f539" providerId="LiveId" clId="{3E9CE0AC-C14A-4B11-BAC4-FEE76C703768}" dt="2020-11-12T02:50:36.162" v="612" actId="5793"/>
          <ac:spMkLst>
            <pc:docMk/>
            <pc:sldMk cId="3499585069" sldId="375"/>
            <ac:spMk id="3" creationId="{00000000-0000-0000-0000-000000000000}"/>
          </ac:spMkLst>
        </pc:spChg>
      </pc:sldChg>
      <pc:sldChg chg="modSp">
        <pc:chgData name="ShouChih Lo" userId="f5f2298a6b76f539" providerId="LiveId" clId="{3E9CE0AC-C14A-4B11-BAC4-FEE76C703768}" dt="2020-11-12T02:50:58.167" v="615" actId="20577"/>
        <pc:sldMkLst>
          <pc:docMk/>
          <pc:sldMk cId="2657415312" sldId="376"/>
        </pc:sldMkLst>
        <pc:spChg chg="mod">
          <ac:chgData name="ShouChih Lo" userId="f5f2298a6b76f539" providerId="LiveId" clId="{3E9CE0AC-C14A-4B11-BAC4-FEE76C703768}" dt="2020-11-12T02:50:58.167" v="615" actId="20577"/>
          <ac:spMkLst>
            <pc:docMk/>
            <pc:sldMk cId="2657415312" sldId="376"/>
            <ac:spMk id="3" creationId="{00000000-0000-0000-0000-000000000000}"/>
          </ac:spMkLst>
        </pc:spChg>
      </pc:sldChg>
      <pc:sldChg chg="modSp">
        <pc:chgData name="ShouChih Lo" userId="f5f2298a6b76f539" providerId="LiveId" clId="{3E9CE0AC-C14A-4B11-BAC4-FEE76C703768}" dt="2020-11-12T02:52:13.224" v="649" actId="14100"/>
        <pc:sldMkLst>
          <pc:docMk/>
          <pc:sldMk cId="263843397" sldId="377"/>
        </pc:sldMkLst>
        <pc:spChg chg="mod">
          <ac:chgData name="ShouChih Lo" userId="f5f2298a6b76f539" providerId="LiveId" clId="{3E9CE0AC-C14A-4B11-BAC4-FEE76C703768}" dt="2020-11-12T02:51:57.031" v="645" actId="20577"/>
          <ac:spMkLst>
            <pc:docMk/>
            <pc:sldMk cId="263843397" sldId="377"/>
            <ac:spMk id="3" creationId="{00000000-0000-0000-0000-000000000000}"/>
          </ac:spMkLst>
        </pc:spChg>
        <pc:picChg chg="mod">
          <ac:chgData name="ShouChih Lo" userId="f5f2298a6b76f539" providerId="LiveId" clId="{3E9CE0AC-C14A-4B11-BAC4-FEE76C703768}" dt="2020-11-12T02:52:08.419" v="646" actId="1076"/>
          <ac:picMkLst>
            <pc:docMk/>
            <pc:sldMk cId="263843397" sldId="377"/>
            <ac:picMk id="4" creationId="{00000000-0000-0000-0000-000000000000}"/>
          </ac:picMkLst>
        </pc:picChg>
        <pc:picChg chg="mod">
          <ac:chgData name="ShouChih Lo" userId="f5f2298a6b76f539" providerId="LiveId" clId="{3E9CE0AC-C14A-4B11-BAC4-FEE76C703768}" dt="2020-11-12T02:52:13.224" v="649" actId="14100"/>
          <ac:picMkLst>
            <pc:docMk/>
            <pc:sldMk cId="263843397" sldId="377"/>
            <ac:picMk id="5" creationId="{00000000-0000-0000-0000-000000000000}"/>
          </ac:picMkLst>
        </pc:picChg>
      </pc:sldChg>
      <pc:sldChg chg="modSp">
        <pc:chgData name="ShouChih Lo" userId="f5f2298a6b76f539" providerId="LiveId" clId="{3E9CE0AC-C14A-4B11-BAC4-FEE76C703768}" dt="2020-11-12T02:52:38.190" v="652" actId="20577"/>
        <pc:sldMkLst>
          <pc:docMk/>
          <pc:sldMk cId="4240366837" sldId="378"/>
        </pc:sldMkLst>
        <pc:spChg chg="mod">
          <ac:chgData name="ShouChih Lo" userId="f5f2298a6b76f539" providerId="LiveId" clId="{3E9CE0AC-C14A-4B11-BAC4-FEE76C703768}" dt="2020-11-12T02:52:38.190" v="652" actId="20577"/>
          <ac:spMkLst>
            <pc:docMk/>
            <pc:sldMk cId="4240366837" sldId="378"/>
            <ac:spMk id="3" creationId="{00000000-0000-0000-0000-000000000000}"/>
          </ac:spMkLst>
        </pc:spChg>
      </pc:sldChg>
      <pc:sldChg chg="modSp">
        <pc:chgData name="ShouChih Lo" userId="f5f2298a6b76f539" providerId="LiveId" clId="{3E9CE0AC-C14A-4B11-BAC4-FEE76C703768}" dt="2020-11-12T02:53:04.797" v="655" actId="1076"/>
        <pc:sldMkLst>
          <pc:docMk/>
          <pc:sldMk cId="3802592240" sldId="379"/>
        </pc:sldMkLst>
        <pc:spChg chg="mod">
          <ac:chgData name="ShouChih Lo" userId="f5f2298a6b76f539" providerId="LiveId" clId="{3E9CE0AC-C14A-4B11-BAC4-FEE76C703768}" dt="2020-11-12T02:52:55.107" v="653" actId="6549"/>
          <ac:spMkLst>
            <pc:docMk/>
            <pc:sldMk cId="3802592240" sldId="379"/>
            <ac:spMk id="3" creationId="{00000000-0000-0000-0000-000000000000}"/>
          </ac:spMkLst>
        </pc:spChg>
        <pc:spChg chg="mod">
          <ac:chgData name="ShouChih Lo" userId="f5f2298a6b76f539" providerId="LiveId" clId="{3E9CE0AC-C14A-4B11-BAC4-FEE76C703768}" dt="2020-11-12T02:53:04.797" v="655" actId="1076"/>
          <ac:spMkLst>
            <pc:docMk/>
            <pc:sldMk cId="3802592240" sldId="379"/>
            <ac:spMk id="5" creationId="{00000000-0000-0000-0000-000000000000}"/>
          </ac:spMkLst>
        </pc:spChg>
        <pc:picChg chg="mod">
          <ac:chgData name="ShouChih Lo" userId="f5f2298a6b76f539" providerId="LiveId" clId="{3E9CE0AC-C14A-4B11-BAC4-FEE76C703768}" dt="2020-11-12T02:53:01.355" v="654" actId="14100"/>
          <ac:picMkLst>
            <pc:docMk/>
            <pc:sldMk cId="3802592240" sldId="379"/>
            <ac:picMk id="4" creationId="{00000000-0000-0000-0000-000000000000}"/>
          </ac:picMkLst>
        </pc:picChg>
      </pc:sldChg>
      <pc:sldChg chg="modSp">
        <pc:chgData name="ShouChih Lo" userId="f5f2298a6b76f539" providerId="LiveId" clId="{3E9CE0AC-C14A-4B11-BAC4-FEE76C703768}" dt="2020-11-12T02:53:29.390" v="693" actId="14100"/>
        <pc:sldMkLst>
          <pc:docMk/>
          <pc:sldMk cId="3411874640" sldId="380"/>
        </pc:sldMkLst>
        <pc:spChg chg="mod">
          <ac:chgData name="ShouChih Lo" userId="f5f2298a6b76f539" providerId="LiveId" clId="{3E9CE0AC-C14A-4B11-BAC4-FEE76C703768}" dt="2020-11-12T02:53:23.768" v="691" actId="12"/>
          <ac:spMkLst>
            <pc:docMk/>
            <pc:sldMk cId="3411874640" sldId="380"/>
            <ac:spMk id="3" creationId="{00000000-0000-0000-0000-000000000000}"/>
          </ac:spMkLst>
        </pc:spChg>
        <pc:picChg chg="mod">
          <ac:chgData name="ShouChih Lo" userId="f5f2298a6b76f539" providerId="LiveId" clId="{3E9CE0AC-C14A-4B11-BAC4-FEE76C703768}" dt="2020-11-12T02:53:29.390" v="693" actId="14100"/>
          <ac:picMkLst>
            <pc:docMk/>
            <pc:sldMk cId="3411874640" sldId="380"/>
            <ac:picMk id="5" creationId="{00000000-0000-0000-0000-000000000000}"/>
          </ac:picMkLst>
        </pc:picChg>
      </pc:sldChg>
      <pc:sldChg chg="modSp">
        <pc:chgData name="ShouChih Lo" userId="f5f2298a6b76f539" providerId="LiveId" clId="{3E9CE0AC-C14A-4B11-BAC4-FEE76C703768}" dt="2020-10-21T07:19:39.552" v="44" actId="20577"/>
        <pc:sldMkLst>
          <pc:docMk/>
          <pc:sldMk cId="1470869976" sldId="385"/>
        </pc:sldMkLst>
        <pc:spChg chg="mod">
          <ac:chgData name="ShouChih Lo" userId="f5f2298a6b76f539" providerId="LiveId" clId="{3E9CE0AC-C14A-4B11-BAC4-FEE76C703768}" dt="2020-10-21T07:19:39.552" v="44" actId="20577"/>
          <ac:spMkLst>
            <pc:docMk/>
            <pc:sldMk cId="1470869976" sldId="385"/>
            <ac:spMk id="3" creationId="{00000000-0000-0000-0000-000000000000}"/>
          </ac:spMkLst>
        </pc:spChg>
      </pc:sldChg>
      <pc:sldChg chg="modSp modNotesTx">
        <pc:chgData name="ShouChih Lo" userId="f5f2298a6b76f539" providerId="LiveId" clId="{3E9CE0AC-C14A-4B11-BAC4-FEE76C703768}" dt="2020-10-27T05:44:39.816" v="66" actId="6549"/>
        <pc:sldMkLst>
          <pc:docMk/>
          <pc:sldMk cId="2670081860" sldId="390"/>
        </pc:sldMkLst>
        <pc:spChg chg="mod">
          <ac:chgData name="ShouChih Lo" userId="f5f2298a6b76f539" providerId="LiveId" clId="{3E9CE0AC-C14A-4B11-BAC4-FEE76C703768}" dt="2020-10-27T05:44:21.099" v="65" actId="20577"/>
          <ac:spMkLst>
            <pc:docMk/>
            <pc:sldMk cId="2670081860" sldId="390"/>
            <ac:spMk id="4" creationId="{97D6624B-4D30-4522-A75B-0F36DE8C83AD}"/>
          </ac:spMkLst>
        </pc:spChg>
      </pc:sldChg>
    </pc:docChg>
  </pc:docChgLst>
  <pc:docChgLst>
    <pc:chgData name="ShouChih Lo" userId="f5f2298a6b76f539" providerId="LiveId" clId="{0922E072-A729-4903-A99D-80240DC0CF7D}"/>
    <pc:docChg chg="undo custSel modSld">
      <pc:chgData name="ShouChih Lo" userId="f5f2298a6b76f539" providerId="LiveId" clId="{0922E072-A729-4903-A99D-80240DC0CF7D}" dt="2020-11-10T06:32:44.292" v="226" actId="20577"/>
      <pc:docMkLst>
        <pc:docMk/>
      </pc:docMkLst>
      <pc:sldChg chg="modSp">
        <pc:chgData name="ShouChih Lo" userId="f5f2298a6b76f539" providerId="LiveId" clId="{0922E072-A729-4903-A99D-80240DC0CF7D}" dt="2020-11-10T06:32:44.292" v="226" actId="20577"/>
        <pc:sldMkLst>
          <pc:docMk/>
          <pc:sldMk cId="3467356571" sldId="330"/>
        </pc:sldMkLst>
        <pc:spChg chg="mod">
          <ac:chgData name="ShouChih Lo" userId="f5f2298a6b76f539" providerId="LiveId" clId="{0922E072-A729-4903-A99D-80240DC0CF7D}" dt="2020-11-10T06:32:44.292" v="226" actId="20577"/>
          <ac:spMkLst>
            <pc:docMk/>
            <pc:sldMk cId="3467356571" sldId="330"/>
            <ac:spMk id="3" creationId="{00000000-0000-0000-0000-000000000000}"/>
          </ac:spMkLst>
        </pc:spChg>
      </pc:sldChg>
      <pc:sldChg chg="modNotesTx">
        <pc:chgData name="ShouChih Lo" userId="f5f2298a6b76f539" providerId="LiveId" clId="{0922E072-A729-4903-A99D-80240DC0CF7D}" dt="2020-10-23T07:51:00.663" v="65" actId="20577"/>
        <pc:sldMkLst>
          <pc:docMk/>
          <pc:sldMk cId="2937891002" sldId="351"/>
        </pc:sldMkLst>
      </pc:sldChg>
      <pc:sldChg chg="modSp">
        <pc:chgData name="ShouChih Lo" userId="f5f2298a6b76f539" providerId="LiveId" clId="{0922E072-A729-4903-A99D-80240DC0CF7D}" dt="2020-10-25T03:08:18.291" v="185" actId="20577"/>
        <pc:sldMkLst>
          <pc:docMk/>
          <pc:sldMk cId="1557775508" sldId="356"/>
        </pc:sldMkLst>
        <pc:spChg chg="mod">
          <ac:chgData name="ShouChih Lo" userId="f5f2298a6b76f539" providerId="LiveId" clId="{0922E072-A729-4903-A99D-80240DC0CF7D}" dt="2020-10-25T03:08:18.291" v="185" actId="20577"/>
          <ac:spMkLst>
            <pc:docMk/>
            <pc:sldMk cId="1557775508" sldId="356"/>
            <ac:spMk id="2" creationId="{00000000-0000-0000-0000-000000000000}"/>
          </ac:spMkLst>
        </pc:spChg>
        <pc:spChg chg="mod">
          <ac:chgData name="ShouChih Lo" userId="f5f2298a6b76f539" providerId="LiveId" clId="{0922E072-A729-4903-A99D-80240DC0CF7D}" dt="2020-10-25T03:07:38.680" v="147" actId="5793"/>
          <ac:spMkLst>
            <pc:docMk/>
            <pc:sldMk cId="1557775508" sldId="356"/>
            <ac:spMk id="3" creationId="{00000000-0000-0000-0000-000000000000}"/>
          </ac:spMkLst>
        </pc:spChg>
      </pc:sldChg>
      <pc:sldChg chg="modSp">
        <pc:chgData name="ShouChih Lo" userId="f5f2298a6b76f539" providerId="LiveId" clId="{0922E072-A729-4903-A99D-80240DC0CF7D}" dt="2020-10-25T03:08:28.027" v="197" actId="6549"/>
        <pc:sldMkLst>
          <pc:docMk/>
          <pc:sldMk cId="605303275" sldId="360"/>
        </pc:sldMkLst>
        <pc:spChg chg="mod">
          <ac:chgData name="ShouChih Lo" userId="f5f2298a6b76f539" providerId="LiveId" clId="{0922E072-A729-4903-A99D-80240DC0CF7D}" dt="2020-10-25T03:08:28.027" v="197" actId="6549"/>
          <ac:spMkLst>
            <pc:docMk/>
            <pc:sldMk cId="605303275" sldId="360"/>
            <ac:spMk id="2" creationId="{00000000-0000-0000-0000-000000000000}"/>
          </ac:spMkLst>
        </pc:spChg>
      </pc:sldChg>
      <pc:sldChg chg="addSp modSp">
        <pc:chgData name="ShouChih Lo" userId="f5f2298a6b76f539" providerId="LiveId" clId="{0922E072-A729-4903-A99D-80240DC0CF7D}" dt="2020-10-25T03:18:11.487" v="220" actId="14100"/>
        <pc:sldMkLst>
          <pc:docMk/>
          <pc:sldMk cId="448159029" sldId="362"/>
        </pc:sldMkLst>
        <pc:spChg chg="add mod">
          <ac:chgData name="ShouChih Lo" userId="f5f2298a6b76f539" providerId="LiveId" clId="{0922E072-A729-4903-A99D-80240DC0CF7D}" dt="2020-10-25T03:18:11.487" v="220" actId="14100"/>
          <ac:spMkLst>
            <pc:docMk/>
            <pc:sldMk cId="448159029" sldId="362"/>
            <ac:spMk id="5" creationId="{350F2285-A1A1-487E-9744-541060705667}"/>
          </ac:spMkLst>
        </pc:spChg>
      </pc:sldChg>
      <pc:sldChg chg="modSp">
        <pc:chgData name="ShouChih Lo" userId="f5f2298a6b76f539" providerId="LiveId" clId="{0922E072-A729-4903-A99D-80240DC0CF7D}" dt="2020-10-25T03:20:09.727" v="221" actId="113"/>
        <pc:sldMkLst>
          <pc:docMk/>
          <pc:sldMk cId="1574494097" sldId="364"/>
        </pc:sldMkLst>
        <pc:spChg chg="mod">
          <ac:chgData name="ShouChih Lo" userId="f5f2298a6b76f539" providerId="LiveId" clId="{0922E072-A729-4903-A99D-80240DC0CF7D}" dt="2020-10-25T03:20:09.727" v="221" actId="113"/>
          <ac:spMkLst>
            <pc:docMk/>
            <pc:sldMk cId="1574494097" sldId="364"/>
            <ac:spMk id="3" creationId="{00000000-0000-0000-0000-000000000000}"/>
          </ac:spMkLst>
        </pc:spChg>
      </pc:sldChg>
    </pc:docChg>
  </pc:docChgLst>
  <pc:docChgLst>
    <pc:chgData name="ShouChih Lo" userId="f5f2298a6b76f539" providerId="LiveId" clId="{D18DC706-9E5E-46A4-A948-A38D33856BA6}"/>
    <pc:docChg chg="undo custSel addSld delSld modSld sldOrd">
      <pc:chgData name="ShouChih Lo" userId="f5f2298a6b76f539" providerId="LiveId" clId="{D18DC706-9E5E-46A4-A948-A38D33856BA6}" dt="2021-08-27T07:05:31.596" v="6995" actId="313"/>
      <pc:docMkLst>
        <pc:docMk/>
      </pc:docMkLst>
      <pc:sldChg chg="modSp mod">
        <pc:chgData name="ShouChih Lo" userId="f5f2298a6b76f539" providerId="LiveId" clId="{D18DC706-9E5E-46A4-A948-A38D33856BA6}" dt="2021-08-03T06:30:39.574" v="3449" actId="20577"/>
        <pc:sldMkLst>
          <pc:docMk/>
          <pc:sldMk cId="3419723159" sldId="256"/>
        </pc:sldMkLst>
        <pc:spChg chg="mod">
          <ac:chgData name="ShouChih Lo" userId="f5f2298a6b76f539" providerId="LiveId" clId="{D18DC706-9E5E-46A4-A948-A38D33856BA6}" dt="2021-08-03T06:30:39.574" v="3449" actId="20577"/>
          <ac:spMkLst>
            <pc:docMk/>
            <pc:sldMk cId="3419723159" sldId="256"/>
            <ac:spMk id="3" creationId="{00000000-0000-0000-0000-000000000000}"/>
          </ac:spMkLst>
        </pc:spChg>
      </pc:sldChg>
      <pc:sldChg chg="modSp add mod">
        <pc:chgData name="ShouChih Lo" userId="f5f2298a6b76f539" providerId="LiveId" clId="{D18DC706-9E5E-46A4-A948-A38D33856BA6}" dt="2021-08-03T06:35:48.701" v="3495" actId="6549"/>
        <pc:sldMkLst>
          <pc:docMk/>
          <pc:sldMk cId="2543683360" sldId="290"/>
        </pc:sldMkLst>
        <pc:spChg chg="mod">
          <ac:chgData name="ShouChih Lo" userId="f5f2298a6b76f539" providerId="LiveId" clId="{D18DC706-9E5E-46A4-A948-A38D33856BA6}" dt="2021-08-03T06:33:56.058" v="3468" actId="20577"/>
          <ac:spMkLst>
            <pc:docMk/>
            <pc:sldMk cId="2543683360" sldId="290"/>
            <ac:spMk id="2" creationId="{00000000-0000-0000-0000-000000000000}"/>
          </ac:spMkLst>
        </pc:spChg>
        <pc:spChg chg="mod">
          <ac:chgData name="ShouChih Lo" userId="f5f2298a6b76f539" providerId="LiveId" clId="{D18DC706-9E5E-46A4-A948-A38D33856BA6}" dt="2021-08-03T06:35:48.701" v="3495" actId="6549"/>
          <ac:spMkLst>
            <pc:docMk/>
            <pc:sldMk cId="2543683360" sldId="290"/>
            <ac:spMk id="3" creationId="{00000000-0000-0000-0000-000000000000}"/>
          </ac:spMkLst>
        </pc:spChg>
      </pc:sldChg>
      <pc:sldChg chg="addSp delSp modSp add mod modNotesTx">
        <pc:chgData name="ShouChih Lo" userId="f5f2298a6b76f539" providerId="LiveId" clId="{D18DC706-9E5E-46A4-A948-A38D33856BA6}" dt="2021-08-26T02:00:12.128" v="6522"/>
        <pc:sldMkLst>
          <pc:docMk/>
          <pc:sldMk cId="1374504387" sldId="291"/>
        </pc:sldMkLst>
        <pc:spChg chg="mod">
          <ac:chgData name="ShouChih Lo" userId="f5f2298a6b76f539" providerId="LiveId" clId="{D18DC706-9E5E-46A4-A948-A38D33856BA6}" dt="2021-08-03T06:37:10.462" v="3507" actId="20577"/>
          <ac:spMkLst>
            <pc:docMk/>
            <pc:sldMk cId="1374504387" sldId="291"/>
            <ac:spMk id="2" creationId="{00000000-0000-0000-0000-000000000000}"/>
          </ac:spMkLst>
        </pc:spChg>
        <pc:spChg chg="add mod">
          <ac:chgData name="ShouChih Lo" userId="f5f2298a6b76f539" providerId="LiveId" clId="{D18DC706-9E5E-46A4-A948-A38D33856BA6}" dt="2021-08-03T06:42:02.788" v="3641" actId="1076"/>
          <ac:spMkLst>
            <pc:docMk/>
            <pc:sldMk cId="1374504387" sldId="291"/>
            <ac:spMk id="6" creationId="{CE8E4646-C9D4-4740-8777-2E45CC0B2E26}"/>
          </ac:spMkLst>
        </pc:spChg>
        <pc:spChg chg="add del mod">
          <ac:chgData name="ShouChih Lo" userId="f5f2298a6b76f539" providerId="LiveId" clId="{D18DC706-9E5E-46A4-A948-A38D33856BA6}" dt="2021-08-03T06:41:22.806" v="3632" actId="478"/>
          <ac:spMkLst>
            <pc:docMk/>
            <pc:sldMk cId="1374504387" sldId="291"/>
            <ac:spMk id="8" creationId="{007708E5-3C06-47B8-B967-473C4D64D4D1}"/>
          </ac:spMkLst>
        </pc:spChg>
        <pc:spChg chg="add del mod">
          <ac:chgData name="ShouChih Lo" userId="f5f2298a6b76f539" providerId="LiveId" clId="{D18DC706-9E5E-46A4-A948-A38D33856BA6}" dt="2021-08-03T06:41:37.352" v="3635" actId="478"/>
          <ac:spMkLst>
            <pc:docMk/>
            <pc:sldMk cId="1374504387" sldId="291"/>
            <ac:spMk id="10" creationId="{9F016F2E-9307-4D07-8EB2-2B221E4030F6}"/>
          </ac:spMkLst>
        </pc:spChg>
        <pc:spChg chg="add mod">
          <ac:chgData name="ShouChih Lo" userId="f5f2298a6b76f539" providerId="LiveId" clId="{D18DC706-9E5E-46A4-A948-A38D33856BA6}" dt="2021-08-03T06:42:47.771" v="3667" actId="255"/>
          <ac:spMkLst>
            <pc:docMk/>
            <pc:sldMk cId="1374504387" sldId="291"/>
            <ac:spMk id="11" creationId="{98E774D7-6E6F-43D8-BBDC-FDD7349D1E4B}"/>
          </ac:spMkLst>
        </pc:spChg>
        <pc:spChg chg="add mod">
          <ac:chgData name="ShouChih Lo" userId="f5f2298a6b76f539" providerId="LiveId" clId="{D18DC706-9E5E-46A4-A948-A38D33856BA6}" dt="2021-08-03T06:43:41.440" v="3721" actId="14100"/>
          <ac:spMkLst>
            <pc:docMk/>
            <pc:sldMk cId="1374504387" sldId="291"/>
            <ac:spMk id="12" creationId="{F49B026C-A789-4297-B0F5-62403F74E05D}"/>
          </ac:spMkLst>
        </pc:spChg>
        <pc:picChg chg="del">
          <ac:chgData name="ShouChih Lo" userId="f5f2298a6b76f539" providerId="LiveId" clId="{D18DC706-9E5E-46A4-A948-A38D33856BA6}" dt="2021-08-03T06:40:13.729" v="3615" actId="478"/>
          <ac:picMkLst>
            <pc:docMk/>
            <pc:sldMk cId="1374504387" sldId="291"/>
            <ac:picMk id="4" creationId="{00000000-0000-0000-0000-000000000000}"/>
          </ac:picMkLst>
        </pc:picChg>
      </pc:sldChg>
      <pc:sldChg chg="addSp delSp modSp add mod modNotesTx">
        <pc:chgData name="ShouChih Lo" userId="f5f2298a6b76f539" providerId="LiveId" clId="{D18DC706-9E5E-46A4-A948-A38D33856BA6}" dt="2021-08-23T13:02:44.870" v="6190" actId="478"/>
        <pc:sldMkLst>
          <pc:docMk/>
          <pc:sldMk cId="3912462549" sldId="292"/>
        </pc:sldMkLst>
        <pc:spChg chg="del">
          <ac:chgData name="ShouChih Lo" userId="f5f2298a6b76f539" providerId="LiveId" clId="{D18DC706-9E5E-46A4-A948-A38D33856BA6}" dt="2021-08-23T13:02:44.870" v="6190" actId="478"/>
          <ac:spMkLst>
            <pc:docMk/>
            <pc:sldMk cId="3912462549" sldId="292"/>
            <ac:spMk id="5" creationId="{00000000-0000-0000-0000-000000000000}"/>
          </ac:spMkLst>
        </pc:spChg>
        <pc:spChg chg="add mod">
          <ac:chgData name="ShouChih Lo" userId="f5f2298a6b76f539" providerId="LiveId" clId="{D18DC706-9E5E-46A4-A948-A38D33856BA6}" dt="2021-08-08T02:50:56.131" v="5217" actId="20577"/>
          <ac:spMkLst>
            <pc:docMk/>
            <pc:sldMk cId="3912462549" sldId="292"/>
            <ac:spMk id="6" creationId="{247C4B1D-9667-4B04-AF82-4F0E54E2305D}"/>
          </ac:spMkLst>
        </pc:spChg>
        <pc:picChg chg="del">
          <ac:chgData name="ShouChih Lo" userId="f5f2298a6b76f539" providerId="LiveId" clId="{D18DC706-9E5E-46A4-A948-A38D33856BA6}" dt="2021-08-03T06:53:40.563" v="3724" actId="478"/>
          <ac:picMkLst>
            <pc:docMk/>
            <pc:sldMk cId="3912462549" sldId="292"/>
            <ac:picMk id="4" creationId="{00000000-0000-0000-0000-000000000000}"/>
          </ac:picMkLst>
        </pc:picChg>
      </pc:sldChg>
      <pc:sldChg chg="modSp add mod">
        <pc:chgData name="ShouChih Lo" userId="f5f2298a6b76f539" providerId="LiveId" clId="{D18DC706-9E5E-46A4-A948-A38D33856BA6}" dt="2021-08-26T02:19:24.723" v="6812" actId="12"/>
        <pc:sldMkLst>
          <pc:docMk/>
          <pc:sldMk cId="2260360287" sldId="293"/>
        </pc:sldMkLst>
        <pc:spChg chg="mod">
          <ac:chgData name="ShouChih Lo" userId="f5f2298a6b76f539" providerId="LiveId" clId="{D18DC706-9E5E-46A4-A948-A38D33856BA6}" dt="2021-08-26T02:19:24.723" v="6812" actId="12"/>
          <ac:spMkLst>
            <pc:docMk/>
            <pc:sldMk cId="2260360287" sldId="293"/>
            <ac:spMk id="3" creationId="{00000000-0000-0000-0000-000000000000}"/>
          </ac:spMkLst>
        </pc:spChg>
      </pc:sldChg>
      <pc:sldChg chg="modSp add mod">
        <pc:chgData name="ShouChih Lo" userId="f5f2298a6b76f539" providerId="LiveId" clId="{D18DC706-9E5E-46A4-A948-A38D33856BA6}" dt="2021-08-26T14:46:58.856" v="6984" actId="20577"/>
        <pc:sldMkLst>
          <pc:docMk/>
          <pc:sldMk cId="107401515" sldId="294"/>
        </pc:sldMkLst>
        <pc:spChg chg="mod">
          <ac:chgData name="ShouChih Lo" userId="f5f2298a6b76f539" providerId="LiveId" clId="{D18DC706-9E5E-46A4-A948-A38D33856BA6}" dt="2021-08-26T14:46:58.856" v="6984" actId="20577"/>
          <ac:spMkLst>
            <pc:docMk/>
            <pc:sldMk cId="107401515" sldId="294"/>
            <ac:spMk id="3" creationId="{00000000-0000-0000-0000-000000000000}"/>
          </ac:spMkLst>
        </pc:spChg>
      </pc:sldChg>
      <pc:sldChg chg="modSp add mod">
        <pc:chgData name="ShouChih Lo" userId="f5f2298a6b76f539" providerId="LiveId" clId="{D18DC706-9E5E-46A4-A948-A38D33856BA6}" dt="2021-08-23T13:03:52.022" v="6202" actId="6549"/>
        <pc:sldMkLst>
          <pc:docMk/>
          <pc:sldMk cId="1014365719" sldId="295"/>
        </pc:sldMkLst>
        <pc:spChg chg="mod">
          <ac:chgData name="ShouChih Lo" userId="f5f2298a6b76f539" providerId="LiveId" clId="{D18DC706-9E5E-46A4-A948-A38D33856BA6}" dt="2021-08-23T13:03:52.022" v="6202" actId="6549"/>
          <ac:spMkLst>
            <pc:docMk/>
            <pc:sldMk cId="1014365719" sldId="295"/>
            <ac:spMk id="3" creationId="{00000000-0000-0000-0000-000000000000}"/>
          </ac:spMkLst>
        </pc:spChg>
      </pc:sldChg>
      <pc:sldChg chg="add">
        <pc:chgData name="ShouChih Lo" userId="f5f2298a6b76f539" providerId="LiveId" clId="{D18DC706-9E5E-46A4-A948-A38D33856BA6}" dt="2021-08-03T06:33:21.809" v="3450"/>
        <pc:sldMkLst>
          <pc:docMk/>
          <pc:sldMk cId="3059195537" sldId="296"/>
        </pc:sldMkLst>
      </pc:sldChg>
      <pc:sldChg chg="modSp mod">
        <pc:chgData name="ShouChih Lo" userId="f5f2298a6b76f539" providerId="LiveId" clId="{D18DC706-9E5E-46A4-A948-A38D33856BA6}" dt="2021-08-02T02:00:02.606" v="1410" actId="20577"/>
        <pc:sldMkLst>
          <pc:docMk/>
          <pc:sldMk cId="2501920248" sldId="321"/>
        </pc:sldMkLst>
        <pc:spChg chg="mod">
          <ac:chgData name="ShouChih Lo" userId="f5f2298a6b76f539" providerId="LiveId" clId="{D18DC706-9E5E-46A4-A948-A38D33856BA6}" dt="2021-08-02T02:00:02.606" v="1410" actId="20577"/>
          <ac:spMkLst>
            <pc:docMk/>
            <pc:sldMk cId="2501920248" sldId="321"/>
            <ac:spMk id="3" creationId="{00000000-0000-0000-0000-000000000000}"/>
          </ac:spMkLst>
        </pc:spChg>
      </pc:sldChg>
      <pc:sldChg chg="modSp mod">
        <pc:chgData name="ShouChih Lo" userId="f5f2298a6b76f539" providerId="LiveId" clId="{D18DC706-9E5E-46A4-A948-A38D33856BA6}" dt="2021-08-26T14:30:25.368" v="6871" actId="6549"/>
        <pc:sldMkLst>
          <pc:docMk/>
          <pc:sldMk cId="2376224449" sldId="324"/>
        </pc:sldMkLst>
        <pc:spChg chg="mod">
          <ac:chgData name="ShouChih Lo" userId="f5f2298a6b76f539" providerId="LiveId" clId="{D18DC706-9E5E-46A4-A948-A38D33856BA6}" dt="2021-08-26T14:30:25.368" v="6871" actId="6549"/>
          <ac:spMkLst>
            <pc:docMk/>
            <pc:sldMk cId="2376224449" sldId="324"/>
            <ac:spMk id="3" creationId="{00000000-0000-0000-0000-000000000000}"/>
          </ac:spMkLst>
        </pc:spChg>
      </pc:sldChg>
      <pc:sldChg chg="modSp del mod">
        <pc:chgData name="ShouChih Lo" userId="f5f2298a6b76f539" providerId="LiveId" clId="{D18DC706-9E5E-46A4-A948-A38D33856BA6}" dt="2021-08-02T01:51:25.868" v="1236" actId="47"/>
        <pc:sldMkLst>
          <pc:docMk/>
          <pc:sldMk cId="771428011" sldId="325"/>
        </pc:sldMkLst>
        <pc:spChg chg="mod">
          <ac:chgData name="ShouChih Lo" userId="f5f2298a6b76f539" providerId="LiveId" clId="{D18DC706-9E5E-46A4-A948-A38D33856BA6}" dt="2021-08-01T08:06:19.510" v="296" actId="20577"/>
          <ac:spMkLst>
            <pc:docMk/>
            <pc:sldMk cId="771428011" sldId="325"/>
            <ac:spMk id="3" creationId="{00000000-0000-0000-0000-000000000000}"/>
          </ac:spMkLst>
        </pc:spChg>
      </pc:sldChg>
      <pc:sldChg chg="addSp delSp modSp mod modNotesTx">
        <pc:chgData name="ShouChih Lo" userId="f5f2298a6b76f539" providerId="LiveId" clId="{D18DC706-9E5E-46A4-A948-A38D33856BA6}" dt="2021-08-25T14:44:55.548" v="6209" actId="6549"/>
        <pc:sldMkLst>
          <pc:docMk/>
          <pc:sldMk cId="1577830711" sldId="326"/>
        </pc:sldMkLst>
        <pc:spChg chg="mod">
          <ac:chgData name="ShouChih Lo" userId="f5f2298a6b76f539" providerId="LiveId" clId="{D18DC706-9E5E-46A4-A948-A38D33856BA6}" dt="2021-08-01T08:28:54.010" v="347" actId="20577"/>
          <ac:spMkLst>
            <pc:docMk/>
            <pc:sldMk cId="1577830711" sldId="326"/>
            <ac:spMk id="2" creationId="{00000000-0000-0000-0000-000000000000}"/>
          </ac:spMkLst>
        </pc:spChg>
        <pc:spChg chg="del">
          <ac:chgData name="ShouChih Lo" userId="f5f2298a6b76f539" providerId="LiveId" clId="{D18DC706-9E5E-46A4-A948-A38D33856BA6}" dt="2021-08-01T08:26:01.971" v="299" actId="478"/>
          <ac:spMkLst>
            <pc:docMk/>
            <pc:sldMk cId="1577830711" sldId="326"/>
            <ac:spMk id="3" creationId="{00000000-0000-0000-0000-000000000000}"/>
          </ac:spMkLst>
        </pc:spChg>
        <pc:spChg chg="del">
          <ac:chgData name="ShouChih Lo" userId="f5f2298a6b76f539" providerId="LiveId" clId="{D18DC706-9E5E-46A4-A948-A38D33856BA6}" dt="2021-08-01T08:26:03.347" v="300" actId="478"/>
          <ac:spMkLst>
            <pc:docMk/>
            <pc:sldMk cId="1577830711" sldId="326"/>
            <ac:spMk id="5" creationId="{00000000-0000-0000-0000-000000000000}"/>
          </ac:spMkLst>
        </pc:spChg>
        <pc:spChg chg="del">
          <ac:chgData name="ShouChih Lo" userId="f5f2298a6b76f539" providerId="LiveId" clId="{D18DC706-9E5E-46A4-A948-A38D33856BA6}" dt="2021-08-01T08:26:00.275" v="298" actId="478"/>
          <ac:spMkLst>
            <pc:docMk/>
            <pc:sldMk cId="1577830711" sldId="326"/>
            <ac:spMk id="6" creationId="{E0C2E772-4C54-4F7C-9330-37FA22C4999C}"/>
          </ac:spMkLst>
        </pc:spChg>
        <pc:spChg chg="add del">
          <ac:chgData name="ShouChih Lo" userId="f5f2298a6b76f539" providerId="LiveId" clId="{D18DC706-9E5E-46A4-A948-A38D33856BA6}" dt="2021-08-01T08:26:11.757" v="302" actId="478"/>
          <ac:spMkLst>
            <pc:docMk/>
            <pc:sldMk cId="1577830711" sldId="326"/>
            <ac:spMk id="8" creationId="{0CE52187-57E4-494F-9A9D-8B1230DFAF89}"/>
          </ac:spMkLst>
        </pc:spChg>
        <pc:spChg chg="add del">
          <ac:chgData name="ShouChih Lo" userId="f5f2298a6b76f539" providerId="LiveId" clId="{D18DC706-9E5E-46A4-A948-A38D33856BA6}" dt="2021-08-01T08:26:41.772" v="304" actId="478"/>
          <ac:spMkLst>
            <pc:docMk/>
            <pc:sldMk cId="1577830711" sldId="326"/>
            <ac:spMk id="10" creationId="{A854832F-7FBE-4972-81DE-A7FED68C6DF5}"/>
          </ac:spMkLst>
        </pc:spChg>
        <pc:spChg chg="add mod">
          <ac:chgData name="ShouChih Lo" userId="f5f2298a6b76f539" providerId="LiveId" clId="{D18DC706-9E5E-46A4-A948-A38D33856BA6}" dt="2021-08-23T12:52:08.733" v="5959" actId="6549"/>
          <ac:spMkLst>
            <pc:docMk/>
            <pc:sldMk cId="1577830711" sldId="326"/>
            <ac:spMk id="12" creationId="{3D1069EC-8D79-4F5E-A4FC-C2AD85731566}"/>
          </ac:spMkLst>
        </pc:spChg>
        <pc:spChg chg="add del mod">
          <ac:chgData name="ShouChih Lo" userId="f5f2298a6b76f539" providerId="LiveId" clId="{D18DC706-9E5E-46A4-A948-A38D33856BA6}" dt="2021-08-02T07:17:32.491" v="1541" actId="478"/>
          <ac:spMkLst>
            <pc:docMk/>
            <pc:sldMk cId="1577830711" sldId="326"/>
            <ac:spMk id="13" creationId="{25F80920-F901-4385-9549-3B0EAAB08330}"/>
          </ac:spMkLst>
        </pc:spChg>
        <pc:spChg chg="add mod">
          <ac:chgData name="ShouChih Lo" userId="f5f2298a6b76f539" providerId="LiveId" clId="{D18DC706-9E5E-46A4-A948-A38D33856BA6}" dt="2021-08-23T12:51:03.941" v="5944" actId="14100"/>
          <ac:spMkLst>
            <pc:docMk/>
            <pc:sldMk cId="1577830711" sldId="326"/>
            <ac:spMk id="14" creationId="{EA09032F-719C-4EBA-9330-BA2C29D598DE}"/>
          </ac:spMkLst>
        </pc:spChg>
        <pc:picChg chg="del">
          <ac:chgData name="ShouChih Lo" userId="f5f2298a6b76f539" providerId="LiveId" clId="{D18DC706-9E5E-46A4-A948-A38D33856BA6}" dt="2021-08-01T08:25:57.551" v="297" actId="478"/>
          <ac:picMkLst>
            <pc:docMk/>
            <pc:sldMk cId="1577830711" sldId="326"/>
            <ac:picMk id="4" creationId="{00000000-0000-0000-0000-000000000000}"/>
          </ac:picMkLst>
        </pc:picChg>
      </pc:sldChg>
      <pc:sldChg chg="delSp modSp mod modNotesTx">
        <pc:chgData name="ShouChih Lo" userId="f5f2298a6b76f539" providerId="LiveId" clId="{D18DC706-9E5E-46A4-A948-A38D33856BA6}" dt="2021-08-25T14:45:55.954" v="6212"/>
        <pc:sldMkLst>
          <pc:docMk/>
          <pc:sldMk cId="4240436454" sldId="327"/>
        </pc:sldMkLst>
        <pc:spChg chg="mod">
          <ac:chgData name="ShouChih Lo" userId="f5f2298a6b76f539" providerId="LiveId" clId="{D18DC706-9E5E-46A4-A948-A38D33856BA6}" dt="2021-08-19T01:56:39.386" v="5601" actId="113"/>
          <ac:spMkLst>
            <pc:docMk/>
            <pc:sldMk cId="4240436454" sldId="327"/>
            <ac:spMk id="3" creationId="{00000000-0000-0000-0000-000000000000}"/>
          </ac:spMkLst>
        </pc:spChg>
        <pc:picChg chg="del">
          <ac:chgData name="ShouChih Lo" userId="f5f2298a6b76f539" providerId="LiveId" clId="{D18DC706-9E5E-46A4-A948-A38D33856BA6}" dt="2021-08-01T08:45:23.852" v="990" actId="478"/>
          <ac:picMkLst>
            <pc:docMk/>
            <pc:sldMk cId="4240436454" sldId="327"/>
            <ac:picMk id="4" creationId="{00000000-0000-0000-0000-000000000000}"/>
          </ac:picMkLst>
        </pc:picChg>
      </pc:sldChg>
      <pc:sldChg chg="delSp modSp mod">
        <pc:chgData name="ShouChih Lo" userId="f5f2298a6b76f539" providerId="LiveId" clId="{D18DC706-9E5E-46A4-A948-A38D33856BA6}" dt="2021-08-02T01:55:53.532" v="1357" actId="478"/>
        <pc:sldMkLst>
          <pc:docMk/>
          <pc:sldMk cId="4056633253" sldId="328"/>
        </pc:sldMkLst>
        <pc:spChg chg="mod">
          <ac:chgData name="ShouChih Lo" userId="f5f2298a6b76f539" providerId="LiveId" clId="{D18DC706-9E5E-46A4-A948-A38D33856BA6}" dt="2021-08-02T01:55:47.326" v="1356" actId="20577"/>
          <ac:spMkLst>
            <pc:docMk/>
            <pc:sldMk cId="4056633253" sldId="328"/>
            <ac:spMk id="3" creationId="{00000000-0000-0000-0000-000000000000}"/>
          </ac:spMkLst>
        </pc:spChg>
        <pc:picChg chg="del mod">
          <ac:chgData name="ShouChih Lo" userId="f5f2298a6b76f539" providerId="LiveId" clId="{D18DC706-9E5E-46A4-A948-A38D33856BA6}" dt="2021-08-02T01:55:53.532" v="1357" actId="478"/>
          <ac:picMkLst>
            <pc:docMk/>
            <pc:sldMk cId="4056633253" sldId="328"/>
            <ac:picMk id="5" creationId="{00000000-0000-0000-0000-000000000000}"/>
          </ac:picMkLst>
        </pc:picChg>
      </pc:sldChg>
      <pc:sldChg chg="modSp mod">
        <pc:chgData name="ShouChih Lo" userId="f5f2298a6b76f539" providerId="LiveId" clId="{D18DC706-9E5E-46A4-A948-A38D33856BA6}" dt="2021-08-04T02:10:07.211" v="4989" actId="20577"/>
        <pc:sldMkLst>
          <pc:docMk/>
          <pc:sldMk cId="1603891639" sldId="329"/>
        </pc:sldMkLst>
        <pc:spChg chg="mod">
          <ac:chgData name="ShouChih Lo" userId="f5f2298a6b76f539" providerId="LiveId" clId="{D18DC706-9E5E-46A4-A948-A38D33856BA6}" dt="2021-08-04T02:10:07.211" v="4989" actId="20577"/>
          <ac:spMkLst>
            <pc:docMk/>
            <pc:sldMk cId="1603891639" sldId="329"/>
            <ac:spMk id="3" creationId="{00000000-0000-0000-0000-000000000000}"/>
          </ac:spMkLst>
        </pc:spChg>
      </pc:sldChg>
      <pc:sldChg chg="modSp mod">
        <pc:chgData name="ShouChih Lo" userId="f5f2298a6b76f539" providerId="LiveId" clId="{D18DC706-9E5E-46A4-A948-A38D33856BA6}" dt="2021-08-02T05:55:02.227" v="1426" actId="1076"/>
        <pc:sldMkLst>
          <pc:docMk/>
          <pc:sldMk cId="3467356571" sldId="330"/>
        </pc:sldMkLst>
        <pc:spChg chg="mod">
          <ac:chgData name="ShouChih Lo" userId="f5f2298a6b76f539" providerId="LiveId" clId="{D18DC706-9E5E-46A4-A948-A38D33856BA6}" dt="2021-08-02T05:54:53.924" v="1423" actId="6549"/>
          <ac:spMkLst>
            <pc:docMk/>
            <pc:sldMk cId="3467356571" sldId="330"/>
            <ac:spMk id="3" creationId="{00000000-0000-0000-0000-000000000000}"/>
          </ac:spMkLst>
        </pc:spChg>
        <pc:picChg chg="mod">
          <ac:chgData name="ShouChih Lo" userId="f5f2298a6b76f539" providerId="LiveId" clId="{D18DC706-9E5E-46A4-A948-A38D33856BA6}" dt="2021-08-02T05:55:02.227" v="1426" actId="1076"/>
          <ac:picMkLst>
            <pc:docMk/>
            <pc:sldMk cId="3467356571" sldId="330"/>
            <ac:picMk id="4" creationId="{00000000-0000-0000-0000-000000000000}"/>
          </ac:picMkLst>
        </pc:picChg>
      </pc:sldChg>
      <pc:sldChg chg="modSp mod">
        <pc:chgData name="ShouChih Lo" userId="f5f2298a6b76f539" providerId="LiveId" clId="{D18DC706-9E5E-46A4-A948-A38D33856BA6}" dt="2021-08-26T14:40:49.969" v="6893" actId="20577"/>
        <pc:sldMkLst>
          <pc:docMk/>
          <pc:sldMk cId="1181804356" sldId="331"/>
        </pc:sldMkLst>
        <pc:spChg chg="mod">
          <ac:chgData name="ShouChih Lo" userId="f5f2298a6b76f539" providerId="LiveId" clId="{D18DC706-9E5E-46A4-A948-A38D33856BA6}" dt="2021-08-26T14:40:49.969" v="6893" actId="20577"/>
          <ac:spMkLst>
            <pc:docMk/>
            <pc:sldMk cId="1181804356" sldId="331"/>
            <ac:spMk id="3" creationId="{00000000-0000-0000-0000-000000000000}"/>
          </ac:spMkLst>
        </pc:spChg>
      </pc:sldChg>
      <pc:sldChg chg="modSp mod">
        <pc:chgData name="ShouChih Lo" userId="f5f2298a6b76f539" providerId="LiveId" clId="{D18DC706-9E5E-46A4-A948-A38D33856BA6}" dt="2021-08-26T14:41:01.655" v="6903" actId="20577"/>
        <pc:sldMkLst>
          <pc:docMk/>
          <pc:sldMk cId="2663922643" sldId="334"/>
        </pc:sldMkLst>
        <pc:spChg chg="mod">
          <ac:chgData name="ShouChih Lo" userId="f5f2298a6b76f539" providerId="LiveId" clId="{D18DC706-9E5E-46A4-A948-A38D33856BA6}" dt="2021-08-26T14:41:01.655" v="6903" actId="20577"/>
          <ac:spMkLst>
            <pc:docMk/>
            <pc:sldMk cId="2663922643" sldId="334"/>
            <ac:spMk id="3" creationId="{00000000-0000-0000-0000-000000000000}"/>
          </ac:spMkLst>
        </pc:spChg>
      </pc:sldChg>
      <pc:sldChg chg="addSp delSp modSp mod modNotesTx">
        <pc:chgData name="ShouChih Lo" userId="f5f2298a6b76f539" providerId="LiveId" clId="{D18DC706-9E5E-46A4-A948-A38D33856BA6}" dt="2021-08-26T14:42:37.526" v="6931" actId="1076"/>
        <pc:sldMkLst>
          <pc:docMk/>
          <pc:sldMk cId="2903401058" sldId="336"/>
        </pc:sldMkLst>
        <pc:spChg chg="mod">
          <ac:chgData name="ShouChih Lo" userId="f5f2298a6b76f539" providerId="LiveId" clId="{D18DC706-9E5E-46A4-A948-A38D33856BA6}" dt="2021-08-26T14:41:30.152" v="6913" actId="20577"/>
          <ac:spMkLst>
            <pc:docMk/>
            <pc:sldMk cId="2903401058" sldId="336"/>
            <ac:spMk id="3" creationId="{00000000-0000-0000-0000-000000000000}"/>
          </ac:spMkLst>
        </pc:spChg>
        <pc:spChg chg="del mod">
          <ac:chgData name="ShouChih Lo" userId="f5f2298a6b76f539" providerId="LiveId" clId="{D18DC706-9E5E-46A4-A948-A38D33856BA6}" dt="2021-08-26T14:42:31.496" v="6930" actId="478"/>
          <ac:spMkLst>
            <pc:docMk/>
            <pc:sldMk cId="2903401058" sldId="336"/>
            <ac:spMk id="6" creationId="{00000000-0000-0000-0000-000000000000}"/>
          </ac:spMkLst>
        </pc:spChg>
        <pc:spChg chg="mod">
          <ac:chgData name="ShouChih Lo" userId="f5f2298a6b76f539" providerId="LiveId" clId="{D18DC706-9E5E-46A4-A948-A38D33856BA6}" dt="2021-08-26T14:42:37.526" v="6931" actId="1076"/>
          <ac:spMkLst>
            <pc:docMk/>
            <pc:sldMk cId="2903401058" sldId="336"/>
            <ac:spMk id="7" creationId="{00000000-0000-0000-0000-000000000000}"/>
          </ac:spMkLst>
        </pc:spChg>
        <pc:spChg chg="mod">
          <ac:chgData name="ShouChih Lo" userId="f5f2298a6b76f539" providerId="LiveId" clId="{D18DC706-9E5E-46A4-A948-A38D33856BA6}" dt="2021-08-02T07:24:23.795" v="1794" actId="14100"/>
          <ac:spMkLst>
            <pc:docMk/>
            <pc:sldMk cId="2903401058" sldId="336"/>
            <ac:spMk id="8" creationId="{F6597437-83B2-4F8F-A7C5-8B50AFF310DC}"/>
          </ac:spMkLst>
        </pc:spChg>
        <pc:spChg chg="add mod">
          <ac:chgData name="ShouChih Lo" userId="f5f2298a6b76f539" providerId="LiveId" clId="{D18DC706-9E5E-46A4-A948-A38D33856BA6}" dt="2021-08-02T07:22:16.459" v="1725" actId="1076"/>
          <ac:spMkLst>
            <pc:docMk/>
            <pc:sldMk cId="2903401058" sldId="336"/>
            <ac:spMk id="10" creationId="{B6F6445B-500E-4DA3-BFAD-E90B3D31A049}"/>
          </ac:spMkLst>
        </pc:spChg>
        <pc:spChg chg="add mod">
          <ac:chgData name="ShouChih Lo" userId="f5f2298a6b76f539" providerId="LiveId" clId="{D18DC706-9E5E-46A4-A948-A38D33856BA6}" dt="2021-08-26T14:42:22.840" v="6928" actId="14100"/>
          <ac:spMkLst>
            <pc:docMk/>
            <pc:sldMk cId="2903401058" sldId="336"/>
            <ac:spMk id="11" creationId="{34567B67-2164-4A3F-B7F9-B7EB815F87F4}"/>
          </ac:spMkLst>
        </pc:spChg>
        <pc:picChg chg="del">
          <ac:chgData name="ShouChih Lo" userId="f5f2298a6b76f539" providerId="LiveId" clId="{D18DC706-9E5E-46A4-A948-A38D33856BA6}" dt="2021-08-26T14:42:03.534" v="6924" actId="478"/>
          <ac:picMkLst>
            <pc:docMk/>
            <pc:sldMk cId="2903401058" sldId="336"/>
            <ac:picMk id="4" creationId="{00000000-0000-0000-0000-000000000000}"/>
          </ac:picMkLst>
        </pc:picChg>
        <pc:picChg chg="del">
          <ac:chgData name="ShouChih Lo" userId="f5f2298a6b76f539" providerId="LiveId" clId="{D18DC706-9E5E-46A4-A948-A38D33856BA6}" dt="2021-08-02T07:21:13.939" v="1696" actId="478"/>
          <ac:picMkLst>
            <pc:docMk/>
            <pc:sldMk cId="2903401058" sldId="336"/>
            <ac:picMk id="5" creationId="{00000000-0000-0000-0000-000000000000}"/>
          </ac:picMkLst>
        </pc:picChg>
      </pc:sldChg>
      <pc:sldChg chg="addSp modSp mod modNotesTx">
        <pc:chgData name="ShouChih Lo" userId="f5f2298a6b76f539" providerId="LiveId" clId="{D18DC706-9E5E-46A4-A948-A38D33856BA6}" dt="2021-08-26T14:43:22.985" v="6944" actId="1076"/>
        <pc:sldMkLst>
          <pc:docMk/>
          <pc:sldMk cId="3358503369" sldId="338"/>
        </pc:sldMkLst>
        <pc:spChg chg="mod">
          <ac:chgData name="ShouChih Lo" userId="f5f2298a6b76f539" providerId="LiveId" clId="{D18DC706-9E5E-46A4-A948-A38D33856BA6}" dt="2021-08-26T14:43:04.689" v="6941" actId="20577"/>
          <ac:spMkLst>
            <pc:docMk/>
            <pc:sldMk cId="3358503369" sldId="338"/>
            <ac:spMk id="3" creationId="{00000000-0000-0000-0000-000000000000}"/>
          </ac:spMkLst>
        </pc:spChg>
        <pc:spChg chg="mod">
          <ac:chgData name="ShouChih Lo" userId="f5f2298a6b76f539" providerId="LiveId" clId="{D18DC706-9E5E-46A4-A948-A38D33856BA6}" dt="2021-08-02T07:37:58.590" v="1796" actId="1076"/>
          <ac:spMkLst>
            <pc:docMk/>
            <pc:sldMk cId="3358503369" sldId="338"/>
            <ac:spMk id="5" creationId="{F885787F-9830-40F2-99B5-3AFF5D404935}"/>
          </ac:spMkLst>
        </pc:spChg>
        <pc:spChg chg="add mod">
          <ac:chgData name="ShouChih Lo" userId="f5f2298a6b76f539" providerId="LiveId" clId="{D18DC706-9E5E-46A4-A948-A38D33856BA6}" dt="2021-08-26T14:43:22.985" v="6944" actId="1076"/>
          <ac:spMkLst>
            <pc:docMk/>
            <pc:sldMk cId="3358503369" sldId="338"/>
            <ac:spMk id="6" creationId="{F104066A-0571-4C63-9C22-C17057A638E2}"/>
          </ac:spMkLst>
        </pc:spChg>
        <pc:picChg chg="mod">
          <ac:chgData name="ShouChih Lo" userId="f5f2298a6b76f539" providerId="LiveId" clId="{D18DC706-9E5E-46A4-A948-A38D33856BA6}" dt="2021-08-26T14:43:20.235" v="6943" actId="14100"/>
          <ac:picMkLst>
            <pc:docMk/>
            <pc:sldMk cId="3358503369" sldId="338"/>
            <ac:picMk id="4" creationId="{00000000-0000-0000-0000-000000000000}"/>
          </ac:picMkLst>
        </pc:picChg>
      </pc:sldChg>
      <pc:sldChg chg="modSp mod">
        <pc:chgData name="ShouChih Lo" userId="f5f2298a6b76f539" providerId="LiveId" clId="{D18DC706-9E5E-46A4-A948-A38D33856BA6}" dt="2021-08-02T11:54:31.702" v="2710" actId="207"/>
        <pc:sldMkLst>
          <pc:docMk/>
          <pc:sldMk cId="66080845" sldId="341"/>
        </pc:sldMkLst>
        <pc:spChg chg="mod">
          <ac:chgData name="ShouChih Lo" userId="f5f2298a6b76f539" providerId="LiveId" clId="{D18DC706-9E5E-46A4-A948-A38D33856BA6}" dt="2021-08-02T11:54:31.702" v="2710" actId="207"/>
          <ac:spMkLst>
            <pc:docMk/>
            <pc:sldMk cId="66080845" sldId="341"/>
            <ac:spMk id="3" creationId="{00000000-0000-0000-0000-000000000000}"/>
          </ac:spMkLst>
        </pc:spChg>
      </pc:sldChg>
      <pc:sldChg chg="modSp mod modNotesTx">
        <pc:chgData name="ShouChih Lo" userId="f5f2298a6b76f539" providerId="LiveId" clId="{D18DC706-9E5E-46A4-A948-A38D33856BA6}" dt="2021-08-26T14:44:27.878" v="6964" actId="20577"/>
        <pc:sldMkLst>
          <pc:docMk/>
          <pc:sldMk cId="2633544311" sldId="343"/>
        </pc:sldMkLst>
        <pc:spChg chg="mod">
          <ac:chgData name="ShouChih Lo" userId="f5f2298a6b76f539" providerId="LiveId" clId="{D18DC706-9E5E-46A4-A948-A38D33856BA6}" dt="2021-08-26T14:44:27.878" v="6964" actId="20577"/>
          <ac:spMkLst>
            <pc:docMk/>
            <pc:sldMk cId="2633544311" sldId="343"/>
            <ac:spMk id="3" creationId="{00000000-0000-0000-0000-000000000000}"/>
          </ac:spMkLst>
        </pc:spChg>
      </pc:sldChg>
      <pc:sldChg chg="addSp delSp modSp mod modNotesTx">
        <pc:chgData name="ShouChih Lo" userId="f5f2298a6b76f539" providerId="LiveId" clId="{D18DC706-9E5E-46A4-A948-A38D33856BA6}" dt="2021-08-23T12:59:35.889" v="6164" actId="1076"/>
        <pc:sldMkLst>
          <pc:docMk/>
          <pc:sldMk cId="3695070905" sldId="345"/>
        </pc:sldMkLst>
        <pc:spChg chg="del">
          <ac:chgData name="ShouChih Lo" userId="f5f2298a6b76f539" providerId="LiveId" clId="{D18DC706-9E5E-46A4-A948-A38D33856BA6}" dt="2021-08-02T12:05:03.857" v="2712" actId="478"/>
          <ac:spMkLst>
            <pc:docMk/>
            <pc:sldMk cId="3695070905" sldId="345"/>
            <ac:spMk id="3" creationId="{00000000-0000-0000-0000-000000000000}"/>
          </ac:spMkLst>
        </pc:spChg>
        <pc:spChg chg="del">
          <ac:chgData name="ShouChih Lo" userId="f5f2298a6b76f539" providerId="LiveId" clId="{D18DC706-9E5E-46A4-A948-A38D33856BA6}" dt="2021-08-02T12:05:10.378" v="2714" actId="478"/>
          <ac:spMkLst>
            <pc:docMk/>
            <pc:sldMk cId="3695070905" sldId="345"/>
            <ac:spMk id="5" creationId="{00000000-0000-0000-0000-000000000000}"/>
          </ac:spMkLst>
        </pc:spChg>
        <pc:spChg chg="add mod">
          <ac:chgData name="ShouChih Lo" userId="f5f2298a6b76f539" providerId="LiveId" clId="{D18DC706-9E5E-46A4-A948-A38D33856BA6}" dt="2021-08-23T12:59:35.889" v="6164" actId="1076"/>
          <ac:spMkLst>
            <pc:docMk/>
            <pc:sldMk cId="3695070905" sldId="345"/>
            <ac:spMk id="7" creationId="{478BD735-4743-43F1-9C8C-C1A33FB36738}"/>
          </ac:spMkLst>
        </pc:spChg>
        <pc:picChg chg="del">
          <ac:chgData name="ShouChih Lo" userId="f5f2298a6b76f539" providerId="LiveId" clId="{D18DC706-9E5E-46A4-A948-A38D33856BA6}" dt="2021-08-02T12:05:00.994" v="2711" actId="478"/>
          <ac:picMkLst>
            <pc:docMk/>
            <pc:sldMk cId="3695070905" sldId="345"/>
            <ac:picMk id="4" creationId="{00000000-0000-0000-0000-000000000000}"/>
          </ac:picMkLst>
        </pc:picChg>
      </pc:sldChg>
      <pc:sldChg chg="modSp mod">
        <pc:chgData name="ShouChih Lo" userId="f5f2298a6b76f539" providerId="LiveId" clId="{D18DC706-9E5E-46A4-A948-A38D33856BA6}" dt="2021-08-23T12:59:57.252" v="6167" actId="14100"/>
        <pc:sldMkLst>
          <pc:docMk/>
          <pc:sldMk cId="3458958751" sldId="346"/>
        </pc:sldMkLst>
        <pc:picChg chg="mod">
          <ac:chgData name="ShouChih Lo" userId="f5f2298a6b76f539" providerId="LiveId" clId="{D18DC706-9E5E-46A4-A948-A38D33856BA6}" dt="2021-08-23T12:59:57.252" v="6167" actId="14100"/>
          <ac:picMkLst>
            <pc:docMk/>
            <pc:sldMk cId="3458958751" sldId="346"/>
            <ac:picMk id="4" creationId="{00000000-0000-0000-0000-000000000000}"/>
          </ac:picMkLst>
        </pc:picChg>
      </pc:sldChg>
      <pc:sldChg chg="addSp delSp modSp mod modNotesTx">
        <pc:chgData name="ShouChih Lo" userId="f5f2298a6b76f539" providerId="LiveId" clId="{D18DC706-9E5E-46A4-A948-A38D33856BA6}" dt="2021-08-23T13:01:02.175" v="6187" actId="1076"/>
        <pc:sldMkLst>
          <pc:docMk/>
          <pc:sldMk cId="2186226741" sldId="347"/>
        </pc:sldMkLst>
        <pc:spChg chg="del">
          <ac:chgData name="ShouChih Lo" userId="f5f2298a6b76f539" providerId="LiveId" clId="{D18DC706-9E5E-46A4-A948-A38D33856BA6}" dt="2021-08-02T12:10:03.871" v="2890" actId="478"/>
          <ac:spMkLst>
            <pc:docMk/>
            <pc:sldMk cId="2186226741" sldId="347"/>
            <ac:spMk id="3" creationId="{00000000-0000-0000-0000-000000000000}"/>
          </ac:spMkLst>
        </pc:spChg>
        <pc:spChg chg="mod">
          <ac:chgData name="ShouChih Lo" userId="f5f2298a6b76f539" providerId="LiveId" clId="{D18DC706-9E5E-46A4-A948-A38D33856BA6}" dt="2021-08-23T13:01:02.175" v="6187" actId="1076"/>
          <ac:spMkLst>
            <pc:docMk/>
            <pc:sldMk cId="2186226741" sldId="347"/>
            <ac:spMk id="5" creationId="{00000000-0000-0000-0000-000000000000}"/>
          </ac:spMkLst>
        </pc:spChg>
        <pc:spChg chg="mod">
          <ac:chgData name="ShouChih Lo" userId="f5f2298a6b76f539" providerId="LiveId" clId="{D18DC706-9E5E-46A4-A948-A38D33856BA6}" dt="2021-08-23T13:00:52.361" v="6186" actId="255"/>
          <ac:spMkLst>
            <pc:docMk/>
            <pc:sldMk cId="2186226741" sldId="347"/>
            <ac:spMk id="6" creationId="{06B5ABC7-2E7F-4497-8FAD-CD950E4001AA}"/>
          </ac:spMkLst>
        </pc:spChg>
        <pc:spChg chg="add mod ord">
          <ac:chgData name="ShouChih Lo" userId="f5f2298a6b76f539" providerId="LiveId" clId="{D18DC706-9E5E-46A4-A948-A38D33856BA6}" dt="2021-08-23T13:00:25.401" v="6183" actId="20577"/>
          <ac:spMkLst>
            <pc:docMk/>
            <pc:sldMk cId="2186226741" sldId="347"/>
            <ac:spMk id="8" creationId="{0ACC3375-9053-41F4-AE04-1C2528461F7A}"/>
          </ac:spMkLst>
        </pc:spChg>
        <pc:picChg chg="del">
          <ac:chgData name="ShouChih Lo" userId="f5f2298a6b76f539" providerId="LiveId" clId="{D18DC706-9E5E-46A4-A948-A38D33856BA6}" dt="2021-08-02T12:09:59.927" v="2889" actId="478"/>
          <ac:picMkLst>
            <pc:docMk/>
            <pc:sldMk cId="2186226741" sldId="347"/>
            <ac:picMk id="4" creationId="{00000000-0000-0000-0000-000000000000}"/>
          </ac:picMkLst>
        </pc:picChg>
      </pc:sldChg>
      <pc:sldChg chg="modSp mod">
        <pc:chgData name="ShouChih Lo" userId="f5f2298a6b76f539" providerId="LiveId" clId="{D18DC706-9E5E-46A4-A948-A38D33856BA6}" dt="2021-08-23T13:01:33.889" v="6188" actId="1076"/>
        <pc:sldMkLst>
          <pc:docMk/>
          <pc:sldMk cId="831300782" sldId="348"/>
        </pc:sldMkLst>
        <pc:picChg chg="mod">
          <ac:chgData name="ShouChih Lo" userId="f5f2298a6b76f539" providerId="LiveId" clId="{D18DC706-9E5E-46A4-A948-A38D33856BA6}" dt="2021-08-02T12:19:19.392" v="3069" actId="14100"/>
          <ac:picMkLst>
            <pc:docMk/>
            <pc:sldMk cId="831300782" sldId="348"/>
            <ac:picMk id="4" creationId="{00000000-0000-0000-0000-000000000000}"/>
          </ac:picMkLst>
        </pc:picChg>
        <pc:picChg chg="mod">
          <ac:chgData name="ShouChih Lo" userId="f5f2298a6b76f539" providerId="LiveId" clId="{D18DC706-9E5E-46A4-A948-A38D33856BA6}" dt="2021-08-23T13:01:33.889" v="6188" actId="1076"/>
          <ac:picMkLst>
            <pc:docMk/>
            <pc:sldMk cId="831300782" sldId="348"/>
            <ac:picMk id="5" creationId="{00000000-0000-0000-0000-000000000000}"/>
          </ac:picMkLst>
        </pc:picChg>
      </pc:sldChg>
      <pc:sldChg chg="addSp delSp modSp mod modNotesTx">
        <pc:chgData name="ShouChih Lo" userId="f5f2298a6b76f539" providerId="LiveId" clId="{D18DC706-9E5E-46A4-A948-A38D33856BA6}" dt="2021-08-25T15:59:50.851" v="6282" actId="20577"/>
        <pc:sldMkLst>
          <pc:docMk/>
          <pc:sldMk cId="1792013727" sldId="349"/>
        </pc:sldMkLst>
        <pc:spChg chg="mod">
          <ac:chgData name="ShouChih Lo" userId="f5f2298a6b76f539" providerId="LiveId" clId="{D18DC706-9E5E-46A4-A948-A38D33856BA6}" dt="2021-08-02T12:30:30.444" v="3150" actId="20577"/>
          <ac:spMkLst>
            <pc:docMk/>
            <pc:sldMk cId="1792013727" sldId="349"/>
            <ac:spMk id="3" creationId="{00000000-0000-0000-0000-000000000000}"/>
          </ac:spMkLst>
        </pc:spChg>
        <pc:spChg chg="add mod">
          <ac:chgData name="ShouChih Lo" userId="f5f2298a6b76f539" providerId="LiveId" clId="{D18DC706-9E5E-46A4-A948-A38D33856BA6}" dt="2021-08-02T12:20:29.637" v="3096" actId="1076"/>
          <ac:spMkLst>
            <pc:docMk/>
            <pc:sldMk cId="1792013727" sldId="349"/>
            <ac:spMk id="7" creationId="{EEDE9E71-BD8B-4F87-9792-0F29FB599425}"/>
          </ac:spMkLst>
        </pc:spChg>
        <pc:spChg chg="add mod">
          <ac:chgData name="ShouChih Lo" userId="f5f2298a6b76f539" providerId="LiveId" clId="{D18DC706-9E5E-46A4-A948-A38D33856BA6}" dt="2021-08-02T12:23:35.193" v="3134" actId="1076"/>
          <ac:spMkLst>
            <pc:docMk/>
            <pc:sldMk cId="1792013727" sldId="349"/>
            <ac:spMk id="9" creationId="{A22B8E27-BB64-422C-B82D-263DBEFDBA38}"/>
          </ac:spMkLst>
        </pc:spChg>
        <pc:picChg chg="del">
          <ac:chgData name="ShouChih Lo" userId="f5f2298a6b76f539" providerId="LiveId" clId="{D18DC706-9E5E-46A4-A948-A38D33856BA6}" dt="2021-08-02T12:20:13.158" v="3090" actId="478"/>
          <ac:picMkLst>
            <pc:docMk/>
            <pc:sldMk cId="1792013727" sldId="349"/>
            <ac:picMk id="4" creationId="{00000000-0000-0000-0000-000000000000}"/>
          </ac:picMkLst>
        </pc:picChg>
        <pc:picChg chg="del">
          <ac:chgData name="ShouChih Lo" userId="f5f2298a6b76f539" providerId="LiveId" clId="{D18DC706-9E5E-46A4-A948-A38D33856BA6}" dt="2021-08-02T12:23:11.674" v="3130" actId="478"/>
          <ac:picMkLst>
            <pc:docMk/>
            <pc:sldMk cId="1792013727" sldId="349"/>
            <ac:picMk id="5" creationId="{00000000-0000-0000-0000-000000000000}"/>
          </ac:picMkLst>
        </pc:picChg>
      </pc:sldChg>
      <pc:sldChg chg="addSp delSp modSp mod modNotesTx">
        <pc:chgData name="ShouChih Lo" userId="f5f2298a6b76f539" providerId="LiveId" clId="{D18DC706-9E5E-46A4-A948-A38D33856BA6}" dt="2021-08-25T16:07:57.010" v="6392" actId="20577"/>
        <pc:sldMkLst>
          <pc:docMk/>
          <pc:sldMk cId="1473718938" sldId="350"/>
        </pc:sldMkLst>
        <pc:spChg chg="mod">
          <ac:chgData name="ShouChih Lo" userId="f5f2298a6b76f539" providerId="LiveId" clId="{D18DC706-9E5E-46A4-A948-A38D33856BA6}" dt="2021-08-25T16:05:33.971" v="6357" actId="313"/>
          <ac:spMkLst>
            <pc:docMk/>
            <pc:sldMk cId="1473718938" sldId="350"/>
            <ac:spMk id="3" creationId="{00000000-0000-0000-0000-000000000000}"/>
          </ac:spMkLst>
        </pc:spChg>
        <pc:spChg chg="add mod">
          <ac:chgData name="ShouChih Lo" userId="f5f2298a6b76f539" providerId="LiveId" clId="{D18DC706-9E5E-46A4-A948-A38D33856BA6}" dt="2021-08-25T16:07:57.010" v="6392" actId="20577"/>
          <ac:spMkLst>
            <pc:docMk/>
            <pc:sldMk cId="1473718938" sldId="350"/>
            <ac:spMk id="7" creationId="{6EF29193-A3DF-4E33-A6A9-284DE05E8F40}"/>
          </ac:spMkLst>
        </pc:spChg>
        <pc:picChg chg="del">
          <ac:chgData name="ShouChih Lo" userId="f5f2298a6b76f539" providerId="LiveId" clId="{D18DC706-9E5E-46A4-A948-A38D33856BA6}" dt="2021-08-02T12:32:18.258" v="3162" actId="478"/>
          <ac:picMkLst>
            <pc:docMk/>
            <pc:sldMk cId="1473718938" sldId="350"/>
            <ac:picMk id="4" creationId="{00000000-0000-0000-0000-000000000000}"/>
          </ac:picMkLst>
        </pc:picChg>
        <pc:picChg chg="del">
          <ac:chgData name="ShouChih Lo" userId="f5f2298a6b76f539" providerId="LiveId" clId="{D18DC706-9E5E-46A4-A948-A38D33856BA6}" dt="2021-08-02T12:32:19.260" v="3163" actId="478"/>
          <ac:picMkLst>
            <pc:docMk/>
            <pc:sldMk cId="1473718938" sldId="350"/>
            <ac:picMk id="5" creationId="{00000000-0000-0000-0000-000000000000}"/>
          </ac:picMkLst>
        </pc:picChg>
      </pc:sldChg>
      <pc:sldChg chg="modSp mod modNotesTx">
        <pc:chgData name="ShouChih Lo" userId="f5f2298a6b76f539" providerId="LiveId" clId="{D18DC706-9E5E-46A4-A948-A38D33856BA6}" dt="2021-08-25T16:08:28.885" v="6394" actId="20577"/>
        <pc:sldMkLst>
          <pc:docMk/>
          <pc:sldMk cId="2937891002" sldId="351"/>
        </pc:sldMkLst>
        <pc:spChg chg="mod">
          <ac:chgData name="ShouChih Lo" userId="f5f2298a6b76f539" providerId="LiveId" clId="{D18DC706-9E5E-46A4-A948-A38D33856BA6}" dt="2021-08-02T12:38:25.828" v="3352" actId="20577"/>
          <ac:spMkLst>
            <pc:docMk/>
            <pc:sldMk cId="2937891002" sldId="351"/>
            <ac:spMk id="3" creationId="{00000000-0000-0000-0000-000000000000}"/>
          </ac:spMkLst>
        </pc:spChg>
      </pc:sldChg>
      <pc:sldChg chg="delSp modSp mod modNotesTx">
        <pc:chgData name="ShouChih Lo" userId="f5f2298a6b76f539" providerId="LiveId" clId="{D18DC706-9E5E-46A4-A948-A38D33856BA6}" dt="2021-08-25T16:11:59.030" v="6400" actId="6549"/>
        <pc:sldMkLst>
          <pc:docMk/>
          <pc:sldMk cId="2199233468" sldId="352"/>
        </pc:sldMkLst>
        <pc:spChg chg="mod">
          <ac:chgData name="ShouChih Lo" userId="f5f2298a6b76f539" providerId="LiveId" clId="{D18DC706-9E5E-46A4-A948-A38D33856BA6}" dt="2021-08-23T13:01:49.808" v="6189" actId="1076"/>
          <ac:spMkLst>
            <pc:docMk/>
            <pc:sldMk cId="2199233468" sldId="352"/>
            <ac:spMk id="6" creationId="{00000000-0000-0000-0000-000000000000}"/>
          </ac:spMkLst>
        </pc:spChg>
        <pc:spChg chg="mod">
          <ac:chgData name="ShouChih Lo" userId="f5f2298a6b76f539" providerId="LiveId" clId="{D18DC706-9E5E-46A4-A948-A38D33856BA6}" dt="2021-08-02T12:39:33.171" v="3357" actId="1076"/>
          <ac:spMkLst>
            <pc:docMk/>
            <pc:sldMk cId="2199233468" sldId="352"/>
            <ac:spMk id="7" creationId="{00000000-0000-0000-0000-000000000000}"/>
          </ac:spMkLst>
        </pc:spChg>
        <pc:picChg chg="mod">
          <ac:chgData name="ShouChih Lo" userId="f5f2298a6b76f539" providerId="LiveId" clId="{D18DC706-9E5E-46A4-A948-A38D33856BA6}" dt="2021-08-02T12:39:19.019" v="3355" actId="1076"/>
          <ac:picMkLst>
            <pc:docMk/>
            <pc:sldMk cId="2199233468" sldId="352"/>
            <ac:picMk id="4" creationId="{00000000-0000-0000-0000-000000000000}"/>
          </ac:picMkLst>
        </pc:picChg>
        <pc:picChg chg="del">
          <ac:chgData name="ShouChih Lo" userId="f5f2298a6b76f539" providerId="LiveId" clId="{D18DC706-9E5E-46A4-A948-A38D33856BA6}" dt="2021-08-02T12:39:09.597" v="3353" actId="478"/>
          <ac:picMkLst>
            <pc:docMk/>
            <pc:sldMk cId="2199233468" sldId="352"/>
            <ac:picMk id="5" creationId="{00000000-0000-0000-0000-000000000000}"/>
          </ac:picMkLst>
        </pc:picChg>
      </pc:sldChg>
      <pc:sldChg chg="del">
        <pc:chgData name="ShouChih Lo" userId="f5f2298a6b76f539" providerId="LiveId" clId="{D18DC706-9E5E-46A4-A948-A38D33856BA6}" dt="2021-08-03T11:43:08.685" v="4931" actId="2696"/>
        <pc:sldMkLst>
          <pc:docMk/>
          <pc:sldMk cId="1547037025" sldId="353"/>
        </pc:sldMkLst>
      </pc:sldChg>
      <pc:sldChg chg="del">
        <pc:chgData name="ShouChih Lo" userId="f5f2298a6b76f539" providerId="LiveId" clId="{D18DC706-9E5E-46A4-A948-A38D33856BA6}" dt="2021-08-03T11:43:08.685" v="4931" actId="2696"/>
        <pc:sldMkLst>
          <pc:docMk/>
          <pc:sldMk cId="3997171158" sldId="354"/>
        </pc:sldMkLst>
      </pc:sldChg>
      <pc:sldChg chg="del">
        <pc:chgData name="ShouChih Lo" userId="f5f2298a6b76f539" providerId="LiveId" clId="{D18DC706-9E5E-46A4-A948-A38D33856BA6}" dt="2021-08-03T11:43:08.685" v="4931" actId="2696"/>
        <pc:sldMkLst>
          <pc:docMk/>
          <pc:sldMk cId="1578783227" sldId="355"/>
        </pc:sldMkLst>
      </pc:sldChg>
      <pc:sldChg chg="del">
        <pc:chgData name="ShouChih Lo" userId="f5f2298a6b76f539" providerId="LiveId" clId="{D18DC706-9E5E-46A4-A948-A38D33856BA6}" dt="2021-08-03T11:43:08.685" v="4931" actId="2696"/>
        <pc:sldMkLst>
          <pc:docMk/>
          <pc:sldMk cId="1557775508" sldId="356"/>
        </pc:sldMkLst>
      </pc:sldChg>
      <pc:sldChg chg="del">
        <pc:chgData name="ShouChih Lo" userId="f5f2298a6b76f539" providerId="LiveId" clId="{D18DC706-9E5E-46A4-A948-A38D33856BA6}" dt="2021-08-03T11:43:08.685" v="4931" actId="2696"/>
        <pc:sldMkLst>
          <pc:docMk/>
          <pc:sldMk cId="3375116442" sldId="357"/>
        </pc:sldMkLst>
      </pc:sldChg>
      <pc:sldChg chg="modSp mod modNotesTx">
        <pc:chgData name="ShouChih Lo" userId="f5f2298a6b76f539" providerId="LiveId" clId="{D18DC706-9E5E-46A4-A948-A38D33856BA6}" dt="2021-08-25T15:24:41.328" v="6218" actId="20577"/>
        <pc:sldMkLst>
          <pc:docMk/>
          <pc:sldMk cId="3048197101" sldId="358"/>
        </pc:sldMkLst>
        <pc:spChg chg="mod">
          <ac:chgData name="ShouChih Lo" userId="f5f2298a6b76f539" providerId="LiveId" clId="{D18DC706-9E5E-46A4-A948-A38D33856BA6}" dt="2021-08-23T12:54:52.622" v="5983" actId="6549"/>
          <ac:spMkLst>
            <pc:docMk/>
            <pc:sldMk cId="3048197101" sldId="358"/>
            <ac:spMk id="2" creationId="{00000000-0000-0000-0000-000000000000}"/>
          </ac:spMkLst>
        </pc:spChg>
      </pc:sldChg>
      <pc:sldChg chg="del">
        <pc:chgData name="ShouChih Lo" userId="f5f2298a6b76f539" providerId="LiveId" clId="{D18DC706-9E5E-46A4-A948-A38D33856BA6}" dt="2021-08-03T11:43:08.685" v="4931" actId="2696"/>
        <pc:sldMkLst>
          <pc:docMk/>
          <pc:sldMk cId="2509628717" sldId="359"/>
        </pc:sldMkLst>
      </pc:sldChg>
      <pc:sldChg chg="del">
        <pc:chgData name="ShouChih Lo" userId="f5f2298a6b76f539" providerId="LiveId" clId="{D18DC706-9E5E-46A4-A948-A38D33856BA6}" dt="2021-08-03T11:43:08.685" v="4931" actId="2696"/>
        <pc:sldMkLst>
          <pc:docMk/>
          <pc:sldMk cId="605303275" sldId="360"/>
        </pc:sldMkLst>
      </pc:sldChg>
      <pc:sldChg chg="del">
        <pc:chgData name="ShouChih Lo" userId="f5f2298a6b76f539" providerId="LiveId" clId="{D18DC706-9E5E-46A4-A948-A38D33856BA6}" dt="2021-08-03T11:43:08.685" v="4931" actId="2696"/>
        <pc:sldMkLst>
          <pc:docMk/>
          <pc:sldMk cId="3471648704" sldId="361"/>
        </pc:sldMkLst>
      </pc:sldChg>
      <pc:sldChg chg="del">
        <pc:chgData name="ShouChih Lo" userId="f5f2298a6b76f539" providerId="LiveId" clId="{D18DC706-9E5E-46A4-A948-A38D33856BA6}" dt="2021-08-03T11:43:08.685" v="4931" actId="2696"/>
        <pc:sldMkLst>
          <pc:docMk/>
          <pc:sldMk cId="448159029" sldId="362"/>
        </pc:sldMkLst>
      </pc:sldChg>
      <pc:sldChg chg="del">
        <pc:chgData name="ShouChih Lo" userId="f5f2298a6b76f539" providerId="LiveId" clId="{D18DC706-9E5E-46A4-A948-A38D33856BA6}" dt="2021-08-03T11:43:08.685" v="4931" actId="2696"/>
        <pc:sldMkLst>
          <pc:docMk/>
          <pc:sldMk cId="2413741952" sldId="363"/>
        </pc:sldMkLst>
      </pc:sldChg>
      <pc:sldChg chg="del">
        <pc:chgData name="ShouChih Lo" userId="f5f2298a6b76f539" providerId="LiveId" clId="{D18DC706-9E5E-46A4-A948-A38D33856BA6}" dt="2021-08-03T11:43:08.685" v="4931" actId="2696"/>
        <pc:sldMkLst>
          <pc:docMk/>
          <pc:sldMk cId="1574494097" sldId="364"/>
        </pc:sldMkLst>
      </pc:sldChg>
      <pc:sldChg chg="del">
        <pc:chgData name="ShouChih Lo" userId="f5f2298a6b76f539" providerId="LiveId" clId="{D18DC706-9E5E-46A4-A948-A38D33856BA6}" dt="2021-08-03T11:43:08.685" v="4931" actId="2696"/>
        <pc:sldMkLst>
          <pc:docMk/>
          <pc:sldMk cId="4263501037" sldId="365"/>
        </pc:sldMkLst>
      </pc:sldChg>
      <pc:sldChg chg="del">
        <pc:chgData name="ShouChih Lo" userId="f5f2298a6b76f539" providerId="LiveId" clId="{D18DC706-9E5E-46A4-A948-A38D33856BA6}" dt="2021-08-03T11:43:08.685" v="4931" actId="2696"/>
        <pc:sldMkLst>
          <pc:docMk/>
          <pc:sldMk cId="797747438" sldId="366"/>
        </pc:sldMkLst>
      </pc:sldChg>
      <pc:sldChg chg="modSp mod">
        <pc:chgData name="ShouChih Lo" userId="f5f2298a6b76f539" providerId="LiveId" clId="{D18DC706-9E5E-46A4-A948-A38D33856BA6}" dt="2021-08-01T07:46:45.058" v="86" actId="20577"/>
        <pc:sldMkLst>
          <pc:docMk/>
          <pc:sldMk cId="837749949" sldId="367"/>
        </pc:sldMkLst>
        <pc:spChg chg="mod">
          <ac:chgData name="ShouChih Lo" userId="f5f2298a6b76f539" providerId="LiveId" clId="{D18DC706-9E5E-46A4-A948-A38D33856BA6}" dt="2021-08-01T07:46:45.058" v="86" actId="20577"/>
          <ac:spMkLst>
            <pc:docMk/>
            <pc:sldMk cId="837749949" sldId="367"/>
            <ac:spMk id="2" creationId="{00000000-0000-0000-0000-000000000000}"/>
          </ac:spMkLst>
        </pc:spChg>
      </pc:sldChg>
      <pc:sldChg chg="modSp del mod">
        <pc:chgData name="ShouChih Lo" userId="f5f2298a6b76f539" providerId="LiveId" clId="{D18DC706-9E5E-46A4-A948-A38D33856BA6}" dt="2021-08-03T11:43:08.685" v="4931" actId="2696"/>
        <pc:sldMkLst>
          <pc:docMk/>
          <pc:sldMk cId="3869681687" sldId="369"/>
        </pc:sldMkLst>
        <pc:spChg chg="mod">
          <ac:chgData name="ShouChih Lo" userId="f5f2298a6b76f539" providerId="LiveId" clId="{D18DC706-9E5E-46A4-A948-A38D33856BA6}" dt="2021-08-03T07:14:25.629" v="4930" actId="20577"/>
          <ac:spMkLst>
            <pc:docMk/>
            <pc:sldMk cId="3869681687" sldId="369"/>
            <ac:spMk id="3" creationId="{00000000-0000-0000-0000-000000000000}"/>
          </ac:spMkLst>
        </pc:spChg>
      </pc:sldChg>
      <pc:sldChg chg="del">
        <pc:chgData name="ShouChih Lo" userId="f5f2298a6b76f539" providerId="LiveId" clId="{D18DC706-9E5E-46A4-A948-A38D33856BA6}" dt="2021-08-01T06:45:03.323" v="0" actId="47"/>
        <pc:sldMkLst>
          <pc:docMk/>
          <pc:sldMk cId="1751895362" sldId="384"/>
        </pc:sldMkLst>
      </pc:sldChg>
      <pc:sldChg chg="add del">
        <pc:chgData name="ShouChih Lo" userId="f5f2298a6b76f539" providerId="LiveId" clId="{D18DC706-9E5E-46A4-A948-A38D33856BA6}" dt="2021-08-03T11:47:08.302" v="4942"/>
        <pc:sldMkLst>
          <pc:docMk/>
          <pc:sldMk cId="3309439523" sldId="387"/>
        </pc:sldMkLst>
      </pc:sldChg>
      <pc:sldChg chg="modSp mod">
        <pc:chgData name="ShouChih Lo" userId="f5f2298a6b76f539" providerId="LiveId" clId="{D18DC706-9E5E-46A4-A948-A38D33856BA6}" dt="2021-08-26T01:57:17.831" v="6498" actId="20577"/>
        <pc:sldMkLst>
          <pc:docMk/>
          <pc:sldMk cId="3592666052" sldId="389"/>
        </pc:sldMkLst>
        <pc:spChg chg="mod">
          <ac:chgData name="ShouChih Lo" userId="f5f2298a6b76f539" providerId="LiveId" clId="{D18DC706-9E5E-46A4-A948-A38D33856BA6}" dt="2021-08-26T01:57:17.831" v="6498" actId="20577"/>
          <ac:spMkLst>
            <pc:docMk/>
            <pc:sldMk cId="3592666052" sldId="389"/>
            <ac:spMk id="3" creationId="{01F9838D-1299-4923-974A-85F4154CC08C}"/>
          </ac:spMkLst>
        </pc:spChg>
      </pc:sldChg>
      <pc:sldChg chg="del">
        <pc:chgData name="ShouChih Lo" userId="f5f2298a6b76f539" providerId="LiveId" clId="{D18DC706-9E5E-46A4-A948-A38D33856BA6}" dt="2021-08-03T11:43:08.685" v="4931" actId="2696"/>
        <pc:sldMkLst>
          <pc:docMk/>
          <pc:sldMk cId="2670081860" sldId="390"/>
        </pc:sldMkLst>
      </pc:sldChg>
      <pc:sldChg chg="modSp mod">
        <pc:chgData name="ShouChih Lo" userId="f5f2298a6b76f539" providerId="LiveId" clId="{D18DC706-9E5E-46A4-A948-A38D33856BA6}" dt="2021-08-27T07:05:31.596" v="6995" actId="313"/>
        <pc:sldMkLst>
          <pc:docMk/>
          <pc:sldMk cId="1506764908" sldId="392"/>
        </pc:sldMkLst>
        <pc:spChg chg="mod">
          <ac:chgData name="ShouChih Lo" userId="f5f2298a6b76f539" providerId="LiveId" clId="{D18DC706-9E5E-46A4-A948-A38D33856BA6}" dt="2021-08-27T07:05:31.596" v="6995" actId="313"/>
          <ac:spMkLst>
            <pc:docMk/>
            <pc:sldMk cId="1506764908" sldId="392"/>
            <ac:spMk id="3" creationId="{607988C7-93E9-4EE4-954B-CB7D82B67741}"/>
          </ac:spMkLst>
        </pc:spChg>
      </pc:sldChg>
      <pc:sldChg chg="del">
        <pc:chgData name="ShouChih Lo" userId="f5f2298a6b76f539" providerId="LiveId" clId="{D18DC706-9E5E-46A4-A948-A38D33856BA6}" dt="2021-08-03T11:43:08.685" v="4931" actId="2696"/>
        <pc:sldMkLst>
          <pc:docMk/>
          <pc:sldMk cId="553695635" sldId="395"/>
        </pc:sldMkLst>
      </pc:sldChg>
      <pc:sldChg chg="add">
        <pc:chgData name="ShouChih Lo" userId="f5f2298a6b76f539" providerId="LiveId" clId="{D18DC706-9E5E-46A4-A948-A38D33856BA6}" dt="2021-08-01T06:45:06.807" v="1"/>
        <pc:sldMkLst>
          <pc:docMk/>
          <pc:sldMk cId="1849467865" sldId="397"/>
        </pc:sldMkLst>
      </pc:sldChg>
      <pc:sldChg chg="modSp new mod">
        <pc:chgData name="ShouChih Lo" userId="f5f2298a6b76f539" providerId="LiveId" clId="{D18DC706-9E5E-46A4-A948-A38D33856BA6}" dt="2021-08-19T11:34:23.705" v="5862" actId="20577"/>
        <pc:sldMkLst>
          <pc:docMk/>
          <pc:sldMk cId="3016285421" sldId="398"/>
        </pc:sldMkLst>
        <pc:spChg chg="mod">
          <ac:chgData name="ShouChih Lo" userId="f5f2298a6b76f539" providerId="LiveId" clId="{D18DC706-9E5E-46A4-A948-A38D33856BA6}" dt="2021-08-02T06:20:47.059" v="1440" actId="20577"/>
          <ac:spMkLst>
            <pc:docMk/>
            <pc:sldMk cId="3016285421" sldId="398"/>
            <ac:spMk id="2" creationId="{34A6CE9E-BF84-433C-8970-602ACF4A924F}"/>
          </ac:spMkLst>
        </pc:spChg>
        <pc:spChg chg="mod">
          <ac:chgData name="ShouChih Lo" userId="f5f2298a6b76f539" providerId="LiveId" clId="{D18DC706-9E5E-46A4-A948-A38D33856BA6}" dt="2021-08-19T11:34:23.705" v="5862" actId="20577"/>
          <ac:spMkLst>
            <pc:docMk/>
            <pc:sldMk cId="3016285421" sldId="398"/>
            <ac:spMk id="3" creationId="{981A432B-B77A-449F-BE19-960DD7A5E4BF}"/>
          </ac:spMkLst>
        </pc:spChg>
      </pc:sldChg>
      <pc:sldChg chg="addSp modSp new mod">
        <pc:chgData name="ShouChih Lo" userId="f5f2298a6b76f539" providerId="LiveId" clId="{D18DC706-9E5E-46A4-A948-A38D33856BA6}" dt="2021-08-09T00:56:19.910" v="5471" actId="1076"/>
        <pc:sldMkLst>
          <pc:docMk/>
          <pc:sldMk cId="1127784986" sldId="399"/>
        </pc:sldMkLst>
        <pc:spChg chg="mod">
          <ac:chgData name="ShouChih Lo" userId="f5f2298a6b76f539" providerId="LiveId" clId="{D18DC706-9E5E-46A4-A948-A38D33856BA6}" dt="2021-08-01T08:00:37.472" v="171" actId="108"/>
          <ac:spMkLst>
            <pc:docMk/>
            <pc:sldMk cId="1127784986" sldId="399"/>
            <ac:spMk id="2" creationId="{A80554B9-438E-4FE7-86AC-C0AE8B2BDB40}"/>
          </ac:spMkLst>
        </pc:spChg>
        <pc:spChg chg="mod">
          <ac:chgData name="ShouChih Lo" userId="f5f2298a6b76f539" providerId="LiveId" clId="{D18DC706-9E5E-46A4-A948-A38D33856BA6}" dt="2021-08-01T08:00:52.189" v="173"/>
          <ac:spMkLst>
            <pc:docMk/>
            <pc:sldMk cId="1127784986" sldId="399"/>
            <ac:spMk id="3" creationId="{5AAFC87E-327E-47C7-A7DA-D6D261448520}"/>
          </ac:spMkLst>
        </pc:spChg>
        <pc:spChg chg="add mod">
          <ac:chgData name="ShouChih Lo" userId="f5f2298a6b76f539" providerId="LiveId" clId="{D18DC706-9E5E-46A4-A948-A38D33856BA6}" dt="2021-08-02T07:17:06.030" v="1539" actId="1076"/>
          <ac:spMkLst>
            <pc:docMk/>
            <pc:sldMk cId="1127784986" sldId="399"/>
            <ac:spMk id="4" creationId="{A1852E76-B44A-4C1C-A7C6-7D3675D1040E}"/>
          </ac:spMkLst>
        </pc:spChg>
        <pc:spChg chg="add mod">
          <ac:chgData name="ShouChih Lo" userId="f5f2298a6b76f539" providerId="LiveId" clId="{D18DC706-9E5E-46A4-A948-A38D33856BA6}" dt="2021-08-01T08:03:15.247" v="193" actId="1076"/>
          <ac:spMkLst>
            <pc:docMk/>
            <pc:sldMk cId="1127784986" sldId="399"/>
            <ac:spMk id="6" creationId="{00F152F9-98DF-4FAC-A98F-FDC1894EA504}"/>
          </ac:spMkLst>
        </pc:spChg>
        <pc:spChg chg="add mod">
          <ac:chgData name="ShouChih Lo" userId="f5f2298a6b76f539" providerId="LiveId" clId="{D18DC706-9E5E-46A4-A948-A38D33856BA6}" dt="2021-08-01T08:03:23.437" v="201" actId="6549"/>
          <ac:spMkLst>
            <pc:docMk/>
            <pc:sldMk cId="1127784986" sldId="399"/>
            <ac:spMk id="7" creationId="{66E00209-F572-42FF-869B-47C9A95C3CA9}"/>
          </ac:spMkLst>
        </pc:spChg>
        <pc:spChg chg="add mod">
          <ac:chgData name="ShouChih Lo" userId="f5f2298a6b76f539" providerId="LiveId" clId="{D18DC706-9E5E-46A4-A948-A38D33856BA6}" dt="2021-08-09T00:56:19.910" v="5471" actId="1076"/>
          <ac:spMkLst>
            <pc:docMk/>
            <pc:sldMk cId="1127784986" sldId="399"/>
            <ac:spMk id="8" creationId="{F4EF833D-D6B3-4F89-8AE4-E956D2D216A5}"/>
          </ac:spMkLst>
        </pc:spChg>
        <pc:picChg chg="add mod">
          <ac:chgData name="ShouChih Lo" userId="f5f2298a6b76f539" providerId="LiveId" clId="{D18DC706-9E5E-46A4-A948-A38D33856BA6}" dt="2021-08-01T08:02:56.437" v="178" actId="1076"/>
          <ac:picMkLst>
            <pc:docMk/>
            <pc:sldMk cId="1127784986" sldId="399"/>
            <ac:picMk id="5" creationId="{BDB488F6-4587-4245-B174-997D89148C96}"/>
          </ac:picMkLst>
        </pc:picChg>
      </pc:sldChg>
      <pc:sldChg chg="addSp modSp add mod modNotesTx">
        <pc:chgData name="ShouChih Lo" userId="f5f2298a6b76f539" providerId="LiveId" clId="{D18DC706-9E5E-46A4-A948-A38D33856BA6}" dt="2021-08-23T12:53:31.997" v="5968" actId="6549"/>
        <pc:sldMkLst>
          <pc:docMk/>
          <pc:sldMk cId="4204780618" sldId="400"/>
        </pc:sldMkLst>
        <pc:spChg chg="mod">
          <ac:chgData name="ShouChih Lo" userId="f5f2298a6b76f539" providerId="LiveId" clId="{D18DC706-9E5E-46A4-A948-A38D33856BA6}" dt="2021-08-01T08:48:52.253" v="1151" actId="20577"/>
          <ac:spMkLst>
            <pc:docMk/>
            <pc:sldMk cId="4204780618" sldId="400"/>
            <ac:spMk id="3" creationId="{00000000-0000-0000-0000-000000000000}"/>
          </ac:spMkLst>
        </pc:spChg>
        <pc:spChg chg="add mod">
          <ac:chgData name="ShouChih Lo" userId="f5f2298a6b76f539" providerId="LiveId" clId="{D18DC706-9E5E-46A4-A948-A38D33856BA6}" dt="2021-08-23T12:53:31.997" v="5968" actId="6549"/>
          <ac:spMkLst>
            <pc:docMk/>
            <pc:sldMk cId="4204780618" sldId="400"/>
            <ac:spMk id="5" creationId="{5088354F-E078-4E04-B8EE-43E164A26065}"/>
          </ac:spMkLst>
        </pc:spChg>
      </pc:sldChg>
      <pc:sldChg chg="addSp modSp new mod">
        <pc:chgData name="ShouChih Lo" userId="f5f2298a6b76f539" providerId="LiveId" clId="{D18DC706-9E5E-46A4-A948-A38D33856BA6}" dt="2021-08-02T01:49:19.250" v="1192"/>
        <pc:sldMkLst>
          <pc:docMk/>
          <pc:sldMk cId="4168759312" sldId="401"/>
        </pc:sldMkLst>
        <pc:spChg chg="mod">
          <ac:chgData name="ShouChih Lo" userId="f5f2298a6b76f539" providerId="LiveId" clId="{D18DC706-9E5E-46A4-A948-A38D33856BA6}" dt="2021-08-02T01:48:13.143" v="1190" actId="20577"/>
          <ac:spMkLst>
            <pc:docMk/>
            <pc:sldMk cId="4168759312" sldId="401"/>
            <ac:spMk id="2" creationId="{16DE2B54-D392-4F03-A509-A8D63CC33314}"/>
          </ac:spMkLst>
        </pc:spChg>
        <pc:spChg chg="mod">
          <ac:chgData name="ShouChih Lo" userId="f5f2298a6b76f539" providerId="LiveId" clId="{D18DC706-9E5E-46A4-A948-A38D33856BA6}" dt="2021-08-02T01:49:10.260" v="1191"/>
          <ac:spMkLst>
            <pc:docMk/>
            <pc:sldMk cId="4168759312" sldId="401"/>
            <ac:spMk id="3" creationId="{8E09C9AE-D579-402F-A7D1-77A16BB7E1E7}"/>
          </ac:spMkLst>
        </pc:spChg>
        <pc:picChg chg="add mod">
          <ac:chgData name="ShouChih Lo" userId="f5f2298a6b76f539" providerId="LiveId" clId="{D18DC706-9E5E-46A4-A948-A38D33856BA6}" dt="2021-08-02T01:49:19.250" v="1192"/>
          <ac:picMkLst>
            <pc:docMk/>
            <pc:sldMk cId="4168759312" sldId="401"/>
            <ac:picMk id="4" creationId="{BD6C4DF3-EA34-4C71-8FE2-4C641E7116BD}"/>
          </ac:picMkLst>
        </pc:picChg>
      </pc:sldChg>
      <pc:sldChg chg="addSp delSp modSp add mod modNotesTx">
        <pc:chgData name="ShouChih Lo" userId="f5f2298a6b76f539" providerId="LiveId" clId="{D18DC706-9E5E-46A4-A948-A38D33856BA6}" dt="2021-08-02T01:50:20.127" v="1198"/>
        <pc:sldMkLst>
          <pc:docMk/>
          <pc:sldMk cId="2205639836" sldId="402"/>
        </pc:sldMkLst>
        <pc:spChg chg="del mod">
          <ac:chgData name="ShouChih Lo" userId="f5f2298a6b76f539" providerId="LiveId" clId="{D18DC706-9E5E-46A4-A948-A38D33856BA6}" dt="2021-08-02T01:50:02.031" v="1196" actId="478"/>
          <ac:spMkLst>
            <pc:docMk/>
            <pc:sldMk cId="2205639836" sldId="402"/>
            <ac:spMk id="3" creationId="{8E09C9AE-D579-402F-A7D1-77A16BB7E1E7}"/>
          </ac:spMkLst>
        </pc:spChg>
        <pc:spChg chg="add mod">
          <ac:chgData name="ShouChih Lo" userId="f5f2298a6b76f539" providerId="LiveId" clId="{D18DC706-9E5E-46A4-A948-A38D33856BA6}" dt="2021-08-02T01:50:03.605" v="1197"/>
          <ac:spMkLst>
            <pc:docMk/>
            <pc:sldMk cId="2205639836" sldId="402"/>
            <ac:spMk id="6" creationId="{22B3A0A9-5016-4DEB-A844-9B9FA52E8DBC}"/>
          </ac:spMkLst>
        </pc:spChg>
        <pc:picChg chg="del">
          <ac:chgData name="ShouChih Lo" userId="f5f2298a6b76f539" providerId="LiveId" clId="{D18DC706-9E5E-46A4-A948-A38D33856BA6}" dt="2021-08-02T01:49:30.537" v="1194" actId="478"/>
          <ac:picMkLst>
            <pc:docMk/>
            <pc:sldMk cId="2205639836" sldId="402"/>
            <ac:picMk id="4" creationId="{BD6C4DF3-EA34-4C71-8FE2-4C641E7116BD}"/>
          </ac:picMkLst>
        </pc:picChg>
        <pc:picChg chg="add mod">
          <ac:chgData name="ShouChih Lo" userId="f5f2298a6b76f539" providerId="LiveId" clId="{D18DC706-9E5E-46A4-A948-A38D33856BA6}" dt="2021-08-02T01:50:03.605" v="1197"/>
          <ac:picMkLst>
            <pc:docMk/>
            <pc:sldMk cId="2205639836" sldId="402"/>
            <ac:picMk id="5" creationId="{BD9BFC05-86F4-46D1-A698-96A0F7835214}"/>
          </ac:picMkLst>
        </pc:picChg>
      </pc:sldChg>
      <pc:sldChg chg="modSp new mod">
        <pc:chgData name="ShouChih Lo" userId="f5f2298a6b76f539" providerId="LiveId" clId="{D18DC706-9E5E-46A4-A948-A38D33856BA6}" dt="2021-08-02T08:18:29.467" v="2528" actId="20577"/>
        <pc:sldMkLst>
          <pc:docMk/>
          <pc:sldMk cId="3891222175" sldId="403"/>
        </pc:sldMkLst>
        <pc:spChg chg="mod">
          <ac:chgData name="ShouChih Lo" userId="f5f2298a6b76f539" providerId="LiveId" clId="{D18DC706-9E5E-46A4-A948-A38D33856BA6}" dt="2021-08-02T08:04:25.440" v="1995" actId="20577"/>
          <ac:spMkLst>
            <pc:docMk/>
            <pc:sldMk cId="3891222175" sldId="403"/>
            <ac:spMk id="2" creationId="{7C607853-6689-4F7D-BE4E-60428A80C8DD}"/>
          </ac:spMkLst>
        </pc:spChg>
        <pc:spChg chg="mod">
          <ac:chgData name="ShouChih Lo" userId="f5f2298a6b76f539" providerId="LiveId" clId="{D18DC706-9E5E-46A4-A948-A38D33856BA6}" dt="2021-08-02T08:18:29.467" v="2528" actId="20577"/>
          <ac:spMkLst>
            <pc:docMk/>
            <pc:sldMk cId="3891222175" sldId="403"/>
            <ac:spMk id="3" creationId="{153EC362-5514-4A2D-85FA-974926245666}"/>
          </ac:spMkLst>
        </pc:spChg>
      </pc:sldChg>
      <pc:sldChg chg="addSp modSp new mod">
        <pc:chgData name="ShouChih Lo" userId="f5f2298a6b76f539" providerId="LiveId" clId="{D18DC706-9E5E-46A4-A948-A38D33856BA6}" dt="2021-08-26T14:44:00.755" v="6954" actId="20577"/>
        <pc:sldMkLst>
          <pc:docMk/>
          <pc:sldMk cId="2625071017" sldId="404"/>
        </pc:sldMkLst>
        <pc:spChg chg="mod">
          <ac:chgData name="ShouChih Lo" userId="f5f2298a6b76f539" providerId="LiveId" clId="{D18DC706-9E5E-46A4-A948-A38D33856BA6}" dt="2021-08-02T08:19:01.700" v="2530"/>
          <ac:spMkLst>
            <pc:docMk/>
            <pc:sldMk cId="2625071017" sldId="404"/>
            <ac:spMk id="2" creationId="{2A7101EC-54C0-472B-ABE1-50D1DBCA4298}"/>
          </ac:spMkLst>
        </pc:spChg>
        <pc:spChg chg="mod">
          <ac:chgData name="ShouChih Lo" userId="f5f2298a6b76f539" providerId="LiveId" clId="{D18DC706-9E5E-46A4-A948-A38D33856BA6}" dt="2021-08-26T14:44:00.755" v="6954" actId="20577"/>
          <ac:spMkLst>
            <pc:docMk/>
            <pc:sldMk cId="2625071017" sldId="404"/>
            <ac:spMk id="3" creationId="{7D72BCC9-4867-4740-8B2D-78AE5F98FE92}"/>
          </ac:spMkLst>
        </pc:spChg>
        <pc:picChg chg="add mod">
          <ac:chgData name="ShouChih Lo" userId="f5f2298a6b76f539" providerId="LiveId" clId="{D18DC706-9E5E-46A4-A948-A38D33856BA6}" dt="2021-08-02T08:24:51.712" v="2708" actId="1076"/>
          <ac:picMkLst>
            <pc:docMk/>
            <pc:sldMk cId="2625071017" sldId="404"/>
            <ac:picMk id="5" creationId="{9D31E9A7-72CB-429C-AF68-4EC8ACC5269D}"/>
          </ac:picMkLst>
        </pc:picChg>
      </pc:sldChg>
      <pc:sldChg chg="modSp add mod">
        <pc:chgData name="ShouChih Lo" userId="f5f2298a6b76f539" providerId="LiveId" clId="{D18DC706-9E5E-46A4-A948-A38D33856BA6}" dt="2021-08-03T11:46:35.720" v="4939" actId="20577"/>
        <pc:sldMkLst>
          <pc:docMk/>
          <pc:sldMk cId="1281859919" sldId="405"/>
        </pc:sldMkLst>
        <pc:spChg chg="mod">
          <ac:chgData name="ShouChih Lo" userId="f5f2298a6b76f539" providerId="LiveId" clId="{D18DC706-9E5E-46A4-A948-A38D33856BA6}" dt="2021-08-03T11:46:35.720" v="4939" actId="20577"/>
          <ac:spMkLst>
            <pc:docMk/>
            <pc:sldMk cId="1281859919" sldId="405"/>
            <ac:spMk id="2" creationId="{00000000-0000-0000-0000-000000000000}"/>
          </ac:spMkLst>
        </pc:spChg>
        <pc:spChg chg="mod">
          <ac:chgData name="ShouChih Lo" userId="f5f2298a6b76f539" providerId="LiveId" clId="{D18DC706-9E5E-46A4-A948-A38D33856BA6}" dt="2021-08-03T06:33:37.121" v="3454" actId="20577"/>
          <ac:spMkLst>
            <pc:docMk/>
            <pc:sldMk cId="1281859919" sldId="405"/>
            <ac:spMk id="3" creationId="{00000000-0000-0000-0000-000000000000}"/>
          </ac:spMkLst>
        </pc:spChg>
      </pc:sldChg>
      <pc:sldChg chg="modSp add mod modNotesTx">
        <pc:chgData name="ShouChih Lo" userId="f5f2298a6b76f539" providerId="LiveId" clId="{D18DC706-9E5E-46A4-A948-A38D33856BA6}" dt="2021-08-26T14:47:18.042" v="6994" actId="20577"/>
        <pc:sldMkLst>
          <pc:docMk/>
          <pc:sldMk cId="981299730" sldId="406"/>
        </pc:sldMkLst>
        <pc:spChg chg="mod">
          <ac:chgData name="ShouChih Lo" userId="f5f2298a6b76f539" providerId="LiveId" clId="{D18DC706-9E5E-46A4-A948-A38D33856BA6}" dt="2021-08-03T07:13:00.503" v="4928" actId="20577"/>
          <ac:spMkLst>
            <pc:docMk/>
            <pc:sldMk cId="981299730" sldId="406"/>
            <ac:spMk id="2" creationId="{A2DB590D-0F3C-498B-B91D-947425E8B53F}"/>
          </ac:spMkLst>
        </pc:spChg>
        <pc:spChg chg="mod">
          <ac:chgData name="ShouChih Lo" userId="f5f2298a6b76f539" providerId="LiveId" clId="{D18DC706-9E5E-46A4-A948-A38D33856BA6}" dt="2021-08-26T14:47:18.042" v="6994" actId="20577"/>
          <ac:spMkLst>
            <pc:docMk/>
            <pc:sldMk cId="981299730" sldId="406"/>
            <ac:spMk id="3" creationId="{D1902A60-B693-4297-8FBB-E7AEB8CEBCF4}"/>
          </ac:spMkLst>
        </pc:spChg>
      </pc:sldChg>
      <pc:sldChg chg="add">
        <pc:chgData name="ShouChih Lo" userId="f5f2298a6b76f539" providerId="LiveId" clId="{D18DC706-9E5E-46A4-A948-A38D33856BA6}" dt="2021-08-03T06:36:41.227" v="3496"/>
        <pc:sldMkLst>
          <pc:docMk/>
          <pc:sldMk cId="3653978750" sldId="455"/>
        </pc:sldMkLst>
      </pc:sldChg>
      <pc:sldChg chg="add">
        <pc:chgData name="ShouChih Lo" userId="f5f2298a6b76f539" providerId="LiveId" clId="{D18DC706-9E5E-46A4-A948-A38D33856BA6}" dt="2021-08-03T11:47:08.302" v="4942"/>
        <pc:sldMkLst>
          <pc:docMk/>
          <pc:sldMk cId="1547037025" sldId="456"/>
        </pc:sldMkLst>
      </pc:sldChg>
      <pc:sldChg chg="add del">
        <pc:chgData name="ShouChih Lo" userId="f5f2298a6b76f539" providerId="LiveId" clId="{D18DC706-9E5E-46A4-A948-A38D33856BA6}" dt="2021-08-03T11:46:43.288" v="4941" actId="47"/>
        <pc:sldMkLst>
          <pc:docMk/>
          <pc:sldMk cId="3587280421" sldId="456"/>
        </pc:sldMkLst>
      </pc:sldChg>
      <pc:sldChg chg="add">
        <pc:chgData name="ShouChih Lo" userId="f5f2298a6b76f539" providerId="LiveId" clId="{D18DC706-9E5E-46A4-A948-A38D33856BA6}" dt="2021-08-03T11:47:08.302" v="4942"/>
        <pc:sldMkLst>
          <pc:docMk/>
          <pc:sldMk cId="3997171158" sldId="457"/>
        </pc:sldMkLst>
      </pc:sldChg>
      <pc:sldChg chg="modSp add mod ord">
        <pc:chgData name="ShouChih Lo" userId="f5f2298a6b76f539" providerId="LiveId" clId="{D18DC706-9E5E-46A4-A948-A38D33856BA6}" dt="2021-08-26T02:16:18.835" v="6653"/>
        <pc:sldMkLst>
          <pc:docMk/>
          <pc:sldMk cId="1880928698" sldId="458"/>
        </pc:sldMkLst>
        <pc:spChg chg="mod">
          <ac:chgData name="ShouChih Lo" userId="f5f2298a6b76f539" providerId="LiveId" clId="{D18DC706-9E5E-46A4-A948-A38D33856BA6}" dt="2021-08-26T02:15:57.493" v="6649" actId="113"/>
          <ac:spMkLst>
            <pc:docMk/>
            <pc:sldMk cId="1880928698" sldId="458"/>
            <ac:spMk id="3" creationId="{00000000-0000-0000-0000-000000000000}"/>
          </ac:spMkLst>
        </pc:spChg>
      </pc:sldChg>
      <pc:sldChg chg="new del">
        <pc:chgData name="ShouChih Lo" userId="f5f2298a6b76f539" providerId="LiveId" clId="{D18DC706-9E5E-46A4-A948-A38D33856BA6}" dt="2021-08-26T01:54:42.861" v="6402" actId="680"/>
        <pc:sldMkLst>
          <pc:docMk/>
          <pc:sldMk cId="3122373454" sldId="458"/>
        </pc:sldMkLst>
      </pc:sldChg>
    </pc:docChg>
  </pc:docChgLst>
  <pc:docChgLst>
    <pc:chgData name="ShouChih Lo" userId="f5f2298a6b76f539" providerId="LiveId" clId="{0512A469-CB13-49C2-915E-058335306930}"/>
    <pc:docChg chg="modSld">
      <pc:chgData name="ShouChih Lo" userId="f5f2298a6b76f539" providerId="LiveId" clId="{0512A469-CB13-49C2-915E-058335306930}" dt="2021-10-17T03:11:58.228" v="3" actId="14100"/>
      <pc:docMkLst>
        <pc:docMk/>
      </pc:docMkLst>
      <pc:sldChg chg="modSp mod">
        <pc:chgData name="ShouChih Lo" userId="f5f2298a6b76f539" providerId="LiveId" clId="{0512A469-CB13-49C2-915E-058335306930}" dt="2021-10-17T03:11:58.228" v="3" actId="14100"/>
        <pc:sldMkLst>
          <pc:docMk/>
          <pc:sldMk cId="3358503369" sldId="338"/>
        </pc:sldMkLst>
        <pc:spChg chg="mod">
          <ac:chgData name="ShouChih Lo" userId="f5f2298a6b76f539" providerId="LiveId" clId="{0512A469-CB13-49C2-915E-058335306930}" dt="2021-10-17T03:11:58.228" v="3" actId="14100"/>
          <ac:spMkLst>
            <pc:docMk/>
            <pc:sldMk cId="3358503369" sldId="338"/>
            <ac:spMk id="5" creationId="{F885787F-9830-40F2-99B5-3AFF5D404935}"/>
          </ac:spMkLst>
        </pc:spChg>
      </pc:sldChg>
    </pc:docChg>
  </pc:docChgLst>
  <pc:docChgLst>
    <pc:chgData name="ShouChih Lo" userId="f5f2298a6b76f539" providerId="LiveId" clId="{49802118-26A1-4746-8BD6-75250216BDEA}"/>
    <pc:docChg chg="custSel modSld">
      <pc:chgData name="ShouChih Lo" userId="f5f2298a6b76f539" providerId="LiveId" clId="{49802118-26A1-4746-8BD6-75250216BDEA}" dt="2020-12-24T06:52:09.529" v="105" actId="313"/>
      <pc:docMkLst>
        <pc:docMk/>
      </pc:docMkLst>
      <pc:sldChg chg="modSp modNotesTx">
        <pc:chgData name="ShouChih Lo" userId="f5f2298a6b76f539" providerId="LiveId" clId="{49802118-26A1-4746-8BD6-75250216BDEA}" dt="2020-12-24T06:52:09.529" v="105" actId="313"/>
        <pc:sldMkLst>
          <pc:docMk/>
          <pc:sldMk cId="3467356571" sldId="330"/>
        </pc:sldMkLst>
        <pc:spChg chg="mod">
          <ac:chgData name="ShouChih Lo" userId="f5f2298a6b76f539" providerId="LiveId" clId="{49802118-26A1-4746-8BD6-75250216BDEA}" dt="2020-12-24T06:50:53.522" v="0" actId="20577"/>
          <ac:spMkLst>
            <pc:docMk/>
            <pc:sldMk cId="3467356571" sldId="330"/>
            <ac:spMk id="3" creationId="{00000000-0000-0000-0000-000000000000}"/>
          </ac:spMkLst>
        </pc:spChg>
      </pc:sldChg>
    </pc:docChg>
  </pc:docChgLst>
</pc:chgInfo>
</file>

<file path=ppt/media/image1.jpeg>
</file>

<file path=ppt/media/image10.png>
</file>

<file path=ppt/media/image11.png>
</file>

<file path=ppt/media/image2.jpeg>
</file>

<file path=ppt/media/image24.png>
</file>

<file path=ppt/media/image3.png>
</file>

<file path=ppt/media/image34.png>
</file>

<file path=ppt/media/image36.png>
</file>

<file path=ppt/media/image4.png>
</file>

<file path=ppt/media/image47.png>
</file>

<file path=ppt/media/image48.png>
</file>

<file path=ppt/media/image49.png>
</file>

<file path=ppt/media/image5.pn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AE045D-EB75-2144-B0C4-BF7BB8362224}" type="datetimeFigureOut">
              <a:rPr kumimoji="1" lang="zh-TW" altLang="en-US" smtClean="0"/>
              <a:t>2021/10/17</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TW" altLang="en-US"/>
              <a:t>編輯母片文字樣式
第二層
第三層
第四層
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950959-93CC-DC45-8F3D-3D436656016B}" type="slidenum">
              <a:rPr kumimoji="1" lang="zh-TW" altLang="en-US" smtClean="0"/>
              <a:t>‹#›</a:t>
            </a:fld>
            <a:endParaRPr kumimoji="1" lang="zh-TW" altLang="en-US"/>
          </a:p>
        </p:txBody>
      </p:sp>
    </p:spTree>
    <p:extLst>
      <p:ext uri="{BB962C8B-B14F-4D97-AF65-F5344CB8AC3E}">
        <p14:creationId xmlns:p14="http://schemas.microsoft.com/office/powerpoint/2010/main" val="4050381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restaurantNames</a:t>
            </a:r>
            <a:r>
              <a:rPr lang="en-US" altLang="zh-TW" sz="1200" kern="1200" dirty="0">
                <a:solidFill>
                  <a:schemeClr val="tx1"/>
                </a:solidFill>
                <a:effectLst/>
                <a:latin typeface="+mn-lt"/>
                <a:ea typeface="+mn-ea"/>
                <a:cs typeface="+mn-cs"/>
              </a:rPr>
              <a:t> = ["Cafe </a:t>
            </a:r>
            <a:r>
              <a:rPr lang="en-US" altLang="zh-TW" sz="1200" kern="1200" dirty="0" err="1">
                <a:solidFill>
                  <a:schemeClr val="tx1"/>
                </a:solidFill>
                <a:effectLst/>
                <a:latin typeface="+mn-lt"/>
                <a:ea typeface="+mn-ea"/>
                <a:cs typeface="+mn-cs"/>
              </a:rPr>
              <a:t>Deadend</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Homei</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Teakha</a:t>
            </a:r>
            <a:r>
              <a:rPr lang="en-US" altLang="zh-TW" sz="1200" kern="1200" dirty="0">
                <a:solidFill>
                  <a:schemeClr val="tx1"/>
                </a:solidFill>
                <a:effectLst/>
                <a:latin typeface="+mn-lt"/>
                <a:ea typeface="+mn-ea"/>
                <a:cs typeface="+mn-cs"/>
              </a:rPr>
              <a:t>", "Cafe </a:t>
            </a:r>
            <a:r>
              <a:rPr lang="en-US" altLang="zh-TW" sz="1200" kern="1200" dirty="0" err="1">
                <a:solidFill>
                  <a:schemeClr val="tx1"/>
                </a:solidFill>
                <a:effectLst/>
                <a:latin typeface="+mn-lt"/>
                <a:ea typeface="+mn-ea"/>
                <a:cs typeface="+mn-cs"/>
              </a:rPr>
              <a:t>Loisl</a:t>
            </a:r>
            <a:r>
              <a:rPr lang="en-US" altLang="zh-TW" sz="1200" kern="1200" dirty="0">
                <a:solidFill>
                  <a:schemeClr val="tx1"/>
                </a:solidFill>
                <a:effectLst/>
                <a:latin typeface="+mn-lt"/>
                <a:ea typeface="+mn-ea"/>
                <a:cs typeface="+mn-cs"/>
              </a:rPr>
              <a:t>", "Petite Oyster", "For </a:t>
            </a:r>
            <a:r>
              <a:rPr lang="en-US" altLang="zh-TW" sz="1200" kern="1200" dirty="0" err="1">
                <a:solidFill>
                  <a:schemeClr val="tx1"/>
                </a:solidFill>
                <a:effectLst/>
                <a:latin typeface="+mn-lt"/>
                <a:ea typeface="+mn-ea"/>
                <a:cs typeface="+mn-cs"/>
              </a:rPr>
              <a:t>Kee</a:t>
            </a:r>
            <a:r>
              <a:rPr lang="en-US" altLang="zh-TW" sz="1200" kern="1200" dirty="0">
                <a:solidFill>
                  <a:schemeClr val="tx1"/>
                </a:solidFill>
                <a:effectLst/>
                <a:latin typeface="+mn-lt"/>
                <a:ea typeface="+mn-ea"/>
                <a:cs typeface="+mn-cs"/>
              </a:rPr>
              <a:t> Restaurant", "Po's Atelier", "Bourke Street Bakery", "Haigh's Chocolate", "Palomino Espresso", "Upstate", "</a:t>
            </a:r>
            <a:r>
              <a:rPr lang="en-US" altLang="zh-TW" sz="1200" kern="1200" dirty="0" err="1">
                <a:solidFill>
                  <a:schemeClr val="tx1"/>
                </a:solidFill>
                <a:effectLst/>
                <a:latin typeface="+mn-lt"/>
                <a:ea typeface="+mn-ea"/>
                <a:cs typeface="+mn-cs"/>
              </a:rPr>
              <a:t>Traif</a:t>
            </a:r>
            <a:r>
              <a:rPr lang="en-US" altLang="zh-TW" sz="1200" kern="1200" dirty="0">
                <a:solidFill>
                  <a:schemeClr val="tx1"/>
                </a:solidFill>
                <a:effectLst/>
                <a:latin typeface="+mn-lt"/>
                <a:ea typeface="+mn-ea"/>
                <a:cs typeface="+mn-cs"/>
              </a:rPr>
              <a:t>", "Graham Avenue Meats And Deli", "Waffle &amp; Wolf", "Five Leaves", "Cafe Lore", "Confessional", "</a:t>
            </a:r>
            <a:r>
              <a:rPr lang="en-US" altLang="zh-TW" sz="1200" kern="1200" dirty="0" err="1">
                <a:solidFill>
                  <a:schemeClr val="tx1"/>
                </a:solidFill>
                <a:effectLst/>
                <a:latin typeface="+mn-lt"/>
                <a:ea typeface="+mn-ea"/>
                <a:cs typeface="+mn-cs"/>
              </a:rPr>
              <a:t>Barrafina</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Donostia</a:t>
            </a:r>
            <a:r>
              <a:rPr lang="en-US" altLang="zh-TW" sz="1200" kern="1200" dirty="0">
                <a:solidFill>
                  <a:schemeClr val="tx1"/>
                </a:solidFill>
                <a:effectLst/>
                <a:latin typeface="+mn-lt"/>
                <a:ea typeface="+mn-ea"/>
                <a:cs typeface="+mn-cs"/>
              </a:rPr>
              <a:t>", "Royal Oak", "CASK Pub and Kitchen"]</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10</a:t>
            </a:fld>
            <a:endParaRPr kumimoji="1" lang="zh-TW" altLang="en-US"/>
          </a:p>
        </p:txBody>
      </p:sp>
    </p:spTree>
    <p:extLst>
      <p:ext uri="{BB962C8B-B14F-4D97-AF65-F5344CB8AC3E}">
        <p14:creationId xmlns:p14="http://schemas.microsoft.com/office/powerpoint/2010/main" val="463122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a:t>
            </a:r>
            <a:r>
              <a:rPr lang="en-US" altLang="zh-TW" sz="1200" b="1" kern="1200" dirty="0" err="1">
                <a:solidFill>
                  <a:schemeClr val="tx1"/>
                </a:solidFill>
                <a:effectLst/>
                <a:latin typeface="+mn-lt"/>
                <a:ea typeface="+mn-ea"/>
                <a:cs typeface="+mn-cs"/>
              </a:rPr>
              <a:t>IBOutlet</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nameLabel</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UILabel</a:t>
            </a:r>
            <a:r>
              <a:rPr lang="en-US" altLang="zh-TW" sz="1200" kern="1200" dirty="0">
                <a:solidFill>
                  <a:schemeClr val="tx1"/>
                </a:solidFill>
                <a:effectLst/>
                <a:latin typeface="+mn-lt"/>
                <a:ea typeface="+mn-ea"/>
                <a:cs typeface="+mn-cs"/>
              </a:rPr>
              <a:t>!</a:t>
            </a:r>
          </a:p>
          <a:p>
            <a:r>
              <a:rPr lang="en-US" altLang="zh-TW" sz="1200" b="1" kern="1200" dirty="0">
                <a:solidFill>
                  <a:schemeClr val="tx1"/>
                </a:solidFill>
                <a:effectLst/>
                <a:latin typeface="+mn-lt"/>
                <a:ea typeface="+mn-ea"/>
                <a:cs typeface="+mn-cs"/>
              </a:rPr>
              <a:t>@</a:t>
            </a:r>
            <a:r>
              <a:rPr lang="en-US" altLang="zh-TW" sz="1200" b="1" kern="1200" dirty="0" err="1">
                <a:solidFill>
                  <a:schemeClr val="tx1"/>
                </a:solidFill>
                <a:effectLst/>
                <a:latin typeface="+mn-lt"/>
                <a:ea typeface="+mn-ea"/>
                <a:cs typeface="+mn-cs"/>
              </a:rPr>
              <a:t>IBOutlet</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locationLabel</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UILabel</a:t>
            </a:r>
            <a:r>
              <a:rPr lang="en-US" altLang="zh-TW" sz="1200" kern="1200" dirty="0">
                <a:solidFill>
                  <a:schemeClr val="tx1"/>
                </a:solidFill>
                <a:effectLst/>
                <a:latin typeface="+mn-lt"/>
                <a:ea typeface="+mn-ea"/>
                <a:cs typeface="+mn-cs"/>
              </a:rPr>
              <a:t>!</a:t>
            </a:r>
          </a:p>
          <a:p>
            <a:r>
              <a:rPr lang="en-US" altLang="zh-TW" sz="1200" b="1" kern="1200" dirty="0">
                <a:solidFill>
                  <a:schemeClr val="tx1"/>
                </a:solidFill>
                <a:effectLst/>
                <a:latin typeface="+mn-lt"/>
                <a:ea typeface="+mn-ea"/>
                <a:cs typeface="+mn-cs"/>
              </a:rPr>
              <a:t>@</a:t>
            </a:r>
            <a:r>
              <a:rPr lang="en-US" altLang="zh-TW" sz="1200" b="1" kern="1200" dirty="0" err="1">
                <a:solidFill>
                  <a:schemeClr val="tx1"/>
                </a:solidFill>
                <a:effectLst/>
                <a:latin typeface="+mn-lt"/>
                <a:ea typeface="+mn-ea"/>
                <a:cs typeface="+mn-cs"/>
              </a:rPr>
              <a:t>IBOutlet</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typeLabel</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UILabel</a:t>
            </a:r>
            <a:r>
              <a:rPr lang="en-US" altLang="zh-TW" sz="1200" kern="1200" dirty="0">
                <a:solidFill>
                  <a:schemeClr val="tx1"/>
                </a:solidFill>
                <a:effectLst/>
                <a:latin typeface="+mn-lt"/>
                <a:ea typeface="+mn-ea"/>
                <a:cs typeface="+mn-cs"/>
              </a:rPr>
              <a:t>!</a:t>
            </a:r>
          </a:p>
          <a:p>
            <a:r>
              <a:rPr lang="en-US" altLang="zh-TW" sz="1200" b="1" kern="1200" dirty="0">
                <a:solidFill>
                  <a:schemeClr val="tx1"/>
                </a:solidFill>
                <a:effectLst/>
                <a:latin typeface="+mn-lt"/>
                <a:ea typeface="+mn-ea"/>
                <a:cs typeface="+mn-cs"/>
              </a:rPr>
              <a:t>@</a:t>
            </a:r>
            <a:r>
              <a:rPr lang="en-US" altLang="zh-TW" sz="1200" b="1" kern="1200" dirty="0" err="1">
                <a:solidFill>
                  <a:schemeClr val="tx1"/>
                </a:solidFill>
                <a:effectLst/>
                <a:latin typeface="+mn-lt"/>
                <a:ea typeface="+mn-ea"/>
                <a:cs typeface="+mn-cs"/>
              </a:rPr>
              <a:t>IBOutlet</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thumbnailImageView</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UIImageView</a:t>
            </a:r>
            <a:r>
              <a:rPr lang="en-US" altLang="zh-TW" sz="1200" kern="1200" dirty="0">
                <a:solidFill>
                  <a:schemeClr val="tx1"/>
                </a:solidFill>
                <a:effectLst/>
                <a:latin typeface="+mn-lt"/>
                <a:ea typeface="+mn-ea"/>
                <a:cs typeface="+mn-cs"/>
              </a:rPr>
              <a:t>!</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33</a:t>
            </a:fld>
            <a:endParaRPr kumimoji="1" lang="zh-TW" altLang="en-US"/>
          </a:p>
        </p:txBody>
      </p:sp>
    </p:spTree>
    <p:extLst>
      <p:ext uri="{BB962C8B-B14F-4D97-AF65-F5344CB8AC3E}">
        <p14:creationId xmlns:p14="http://schemas.microsoft.com/office/powerpoint/2010/main" val="3762746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let</a:t>
            </a:r>
            <a:r>
              <a:rPr lang="en-US" altLang="zh-TW" sz="1200" kern="1200" dirty="0">
                <a:solidFill>
                  <a:schemeClr val="tx1"/>
                </a:solidFill>
                <a:effectLst/>
                <a:latin typeface="+mn-lt"/>
                <a:ea typeface="+mn-ea"/>
                <a:cs typeface="+mn-cs"/>
              </a:rPr>
              <a:t> cell = </a:t>
            </a:r>
            <a:r>
              <a:rPr lang="en-US" altLang="zh-TW" sz="1200" kern="1200" dirty="0" err="1">
                <a:solidFill>
                  <a:schemeClr val="tx1"/>
                </a:solidFill>
                <a:effectLst/>
                <a:latin typeface="+mn-lt"/>
                <a:ea typeface="+mn-ea"/>
                <a:cs typeface="+mn-cs"/>
              </a:rPr>
              <a:t>tableView.dequeueReusableCell</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withIdentifier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cellIdentifier</a:t>
            </a:r>
            <a:r>
              <a:rPr lang="en-US" altLang="zh-TW" sz="1200" kern="1200" dirty="0">
                <a:solidFill>
                  <a:schemeClr val="tx1"/>
                </a:solidFill>
                <a:effectLst/>
                <a:latin typeface="+mn-lt"/>
                <a:ea typeface="+mn-ea"/>
                <a:cs typeface="+mn-cs"/>
              </a:rPr>
              <a:t>, for: </a:t>
            </a:r>
            <a:r>
              <a:rPr lang="en-US" altLang="zh-TW" sz="1200" kern="1200" dirty="0" err="1">
                <a:solidFill>
                  <a:schemeClr val="tx1"/>
                </a:solidFill>
                <a:effectLst/>
                <a:latin typeface="+mn-lt"/>
                <a:ea typeface="+mn-ea"/>
                <a:cs typeface="+mn-cs"/>
              </a:rPr>
              <a:t>indexPath</a:t>
            </a:r>
            <a:r>
              <a:rPr lang="en-US" altLang="zh-TW" sz="1200" kern="1200" dirty="0">
                <a:solidFill>
                  <a:schemeClr val="tx1"/>
                </a:solidFill>
                <a:effectLst/>
                <a:latin typeface="+mn-lt"/>
                <a:ea typeface="+mn-ea"/>
                <a:cs typeface="+mn-cs"/>
              </a:rPr>
              <a:t>) </a:t>
            </a:r>
            <a:r>
              <a:rPr lang="en-US" altLang="zh-TW" sz="1200" b="1" kern="1200" dirty="0">
                <a:solidFill>
                  <a:schemeClr val="tx1"/>
                </a:solidFill>
                <a:effectLst/>
                <a:latin typeface="+mn-lt"/>
                <a:ea typeface="+mn-ea"/>
                <a:cs typeface="+mn-cs"/>
              </a:rPr>
              <a:t>as</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TableViewCell</a:t>
            </a:r>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   </a:t>
            </a:r>
          </a:p>
          <a:p>
            <a:r>
              <a:rPr lang="en-US" altLang="zh-TW" sz="1200" kern="1200" dirty="0">
                <a:solidFill>
                  <a:schemeClr val="tx1"/>
                </a:solidFill>
                <a:effectLst/>
                <a:latin typeface="+mn-lt"/>
                <a:ea typeface="+mn-ea"/>
                <a:cs typeface="+mn-cs"/>
              </a:rPr>
              <a:t>// Configure the cell...</a:t>
            </a:r>
          </a:p>
          <a:p>
            <a:r>
              <a:rPr lang="en-US" altLang="zh-TW" sz="1200" kern="1200" dirty="0" err="1">
                <a:solidFill>
                  <a:schemeClr val="tx1"/>
                </a:solidFill>
                <a:effectLst/>
                <a:latin typeface="+mn-lt"/>
                <a:ea typeface="+mn-ea"/>
                <a:cs typeface="+mn-cs"/>
              </a:rPr>
              <a:t>cell.nameLabel.text</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restaurantName</a:t>
            </a:r>
            <a:endParaRPr lang="en-US" altLang="zh-TW" sz="1200" kern="1200" dirty="0">
              <a:solidFill>
                <a:schemeClr val="tx1"/>
              </a:solidFill>
              <a:effectLst/>
              <a:latin typeface="+mn-lt"/>
              <a:ea typeface="+mn-ea"/>
              <a:cs typeface="+mn-cs"/>
            </a:endParaRPr>
          </a:p>
          <a:p>
            <a:r>
              <a:rPr lang="en-US" altLang="zh-TW" sz="1200" kern="1200" dirty="0" err="1">
                <a:solidFill>
                  <a:schemeClr val="tx1"/>
                </a:solidFill>
                <a:effectLst/>
                <a:latin typeface="+mn-lt"/>
                <a:ea typeface="+mn-ea"/>
                <a:cs typeface="+mn-cs"/>
              </a:rPr>
              <a:t>cell.thumbnailImageView.image</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UIImage</a:t>
            </a:r>
            <a:r>
              <a:rPr lang="en-US" altLang="zh-TW" sz="1200" kern="1200" dirty="0">
                <a:solidFill>
                  <a:schemeClr val="tx1"/>
                </a:solidFill>
                <a:effectLst/>
                <a:latin typeface="+mn-lt"/>
                <a:ea typeface="+mn-ea"/>
                <a:cs typeface="+mn-cs"/>
              </a:rPr>
              <a:t>(named: </a:t>
            </a:r>
            <a:r>
              <a:rPr lang="en-US" altLang="zh-TW" sz="1200" kern="1200" dirty="0" err="1">
                <a:solidFill>
                  <a:schemeClr val="tx1"/>
                </a:solidFill>
                <a:effectLst/>
                <a:latin typeface="+mn-lt"/>
                <a:ea typeface="+mn-ea"/>
                <a:cs typeface="+mn-cs"/>
              </a:rPr>
              <a:t>self.restaurantImages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indexPath.row</a:t>
            </a:r>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cell.locationLabel.text</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self.restaurantLocations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indexPath.row</a:t>
            </a:r>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cell.typeLabel.text</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self.restaurantTypes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indexPath.row</a:t>
            </a:r>
            <a:r>
              <a:rPr lang="en-US" altLang="zh-TW" sz="1200" kern="1200" dirty="0">
                <a:solidFill>
                  <a:schemeClr val="tx1"/>
                </a:solidFill>
                <a:effectLst/>
                <a:latin typeface="+mn-lt"/>
                <a:ea typeface="+mn-ea"/>
                <a:cs typeface="+mn-cs"/>
              </a:rPr>
              <a:t>]</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36</a:t>
            </a:fld>
            <a:endParaRPr kumimoji="1" lang="zh-TW" altLang="en-US"/>
          </a:p>
        </p:txBody>
      </p:sp>
    </p:spTree>
    <p:extLst>
      <p:ext uri="{BB962C8B-B14F-4D97-AF65-F5344CB8AC3E}">
        <p14:creationId xmlns:p14="http://schemas.microsoft.com/office/powerpoint/2010/main" val="15027592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a:t>
            </a:r>
            <a:r>
              <a:rPr lang="en-US" altLang="zh-TW" sz="1200" b="1" kern="1200" dirty="0" err="1">
                <a:solidFill>
                  <a:schemeClr val="tx1"/>
                </a:solidFill>
                <a:effectLst/>
                <a:latin typeface="+mn-lt"/>
                <a:ea typeface="+mn-ea"/>
                <a:cs typeface="+mn-cs"/>
              </a:rPr>
              <a:t>IBOutlet</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thumbnailImageView</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UIImageView</a:t>
            </a:r>
            <a:r>
              <a:rPr lang="en-US" altLang="zh-TW" sz="1200" kern="1200" dirty="0">
                <a:solidFill>
                  <a:schemeClr val="tx1"/>
                </a:solidFill>
                <a:effectLst/>
                <a:latin typeface="+mn-lt"/>
                <a:ea typeface="+mn-ea"/>
                <a:cs typeface="+mn-cs"/>
              </a:rPr>
              <a:t>! {</a:t>
            </a:r>
          </a:p>
          <a:p>
            <a:r>
              <a:rPr lang="en-US" altLang="zh-TW" sz="1200" b="1" kern="1200" dirty="0" err="1">
                <a:solidFill>
                  <a:schemeClr val="tx1"/>
                </a:solidFill>
                <a:effectLst/>
                <a:latin typeface="+mn-lt"/>
                <a:ea typeface="+mn-ea"/>
                <a:cs typeface="+mn-cs"/>
              </a:rPr>
              <a:t>didSet</a:t>
            </a:r>
            <a:r>
              <a:rPr lang="en-US" altLang="zh-TW" sz="1200" kern="1200" dirty="0">
                <a:solidFill>
                  <a:schemeClr val="tx1"/>
                </a:solidFill>
                <a:effectLst/>
                <a:latin typeface="+mn-lt"/>
                <a:ea typeface="+mn-ea"/>
                <a:cs typeface="+mn-cs"/>
              </a:rPr>
              <a:t> {</a:t>
            </a:r>
          </a:p>
          <a:p>
            <a:r>
              <a:rPr lang="en-US" altLang="zh-TW" sz="1200" kern="1200" dirty="0" err="1">
                <a:solidFill>
                  <a:schemeClr val="tx1"/>
                </a:solidFill>
                <a:effectLst/>
                <a:latin typeface="+mn-lt"/>
                <a:ea typeface="+mn-ea"/>
                <a:cs typeface="+mn-cs"/>
              </a:rPr>
              <a:t>thumbnailImageView.layer.cornerRadius</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thumbnailImageView.bounds.width</a:t>
            </a:r>
            <a:r>
              <a:rPr lang="en-US" altLang="zh-TW" sz="1200" kern="1200" dirty="0">
                <a:solidFill>
                  <a:schemeClr val="tx1"/>
                </a:solidFill>
                <a:effectLst/>
                <a:latin typeface="+mn-lt"/>
                <a:ea typeface="+mn-ea"/>
                <a:cs typeface="+mn-cs"/>
              </a:rPr>
              <a:t> / 2</a:t>
            </a:r>
          </a:p>
          <a:p>
            <a:r>
              <a:rPr lang="en-US" altLang="zh-TW" sz="1200" kern="1200" dirty="0" err="1">
                <a:solidFill>
                  <a:schemeClr val="tx1"/>
                </a:solidFill>
                <a:effectLst/>
                <a:latin typeface="+mn-lt"/>
                <a:ea typeface="+mn-ea"/>
                <a:cs typeface="+mn-cs"/>
              </a:rPr>
              <a:t>thumbnailImageView.clipsToBounds</a:t>
            </a:r>
            <a:r>
              <a:rPr lang="en-US" altLang="zh-TW" sz="1200" kern="1200" dirty="0">
                <a:solidFill>
                  <a:schemeClr val="tx1"/>
                </a:solidFill>
                <a:effectLst/>
                <a:latin typeface="+mn-lt"/>
                <a:ea typeface="+mn-ea"/>
                <a:cs typeface="+mn-cs"/>
              </a:rPr>
              <a:t> = </a:t>
            </a:r>
            <a:r>
              <a:rPr lang="en-US" altLang="zh-TW" sz="1200" b="1" kern="1200" dirty="0">
                <a:solidFill>
                  <a:schemeClr val="tx1"/>
                </a:solidFill>
                <a:effectLst/>
                <a:latin typeface="+mn-lt"/>
                <a:ea typeface="+mn-ea"/>
                <a:cs typeface="+mn-cs"/>
              </a:rPr>
              <a:t>true</a:t>
            </a:r>
          </a:p>
          <a:p>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38</a:t>
            </a:fld>
            <a:endParaRPr kumimoji="1" lang="zh-TW" altLang="en-US"/>
          </a:p>
        </p:txBody>
      </p:sp>
    </p:spTree>
    <p:extLst>
      <p:ext uri="{BB962C8B-B14F-4D97-AF65-F5344CB8AC3E}">
        <p14:creationId xmlns:p14="http://schemas.microsoft.com/office/powerpoint/2010/main" val="1313939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restaurantLocations</a:t>
            </a:r>
            <a:r>
              <a:rPr lang="en-US" altLang="zh-TW" sz="1200" kern="1200" dirty="0">
                <a:solidFill>
                  <a:schemeClr val="tx1"/>
                </a:solidFill>
                <a:effectLst/>
                <a:latin typeface="+mn-lt"/>
                <a:ea typeface="+mn-ea"/>
                <a:cs typeface="+mn-cs"/>
              </a:rPr>
              <a:t> = ["Hong Kong", "Hong Kong", "Hong Kong", "Hong Kong", "Hong Kong", "Hong Kong", "Hong Kong", "Sydney", "Sydney", "Sydney", "New York", "New York", "New York", "New York", "New York", "New York", "New York", "London", "London", "London", "London"]</a:t>
            </a:r>
          </a:p>
          <a:p>
            <a:endParaRPr lang="en-US" altLang="zh-TW" sz="1200" kern="1200" dirty="0">
              <a:solidFill>
                <a:schemeClr val="tx1"/>
              </a:solidFill>
              <a:effectLst/>
              <a:latin typeface="+mn-lt"/>
              <a:ea typeface="+mn-ea"/>
              <a:cs typeface="+mn-cs"/>
            </a:endParaRP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restaurantTypes</a:t>
            </a:r>
            <a:r>
              <a:rPr lang="en-US" altLang="zh-TW" sz="1200" kern="1200" dirty="0">
                <a:solidFill>
                  <a:schemeClr val="tx1"/>
                </a:solidFill>
                <a:effectLst/>
                <a:latin typeface="+mn-lt"/>
                <a:ea typeface="+mn-ea"/>
                <a:cs typeface="+mn-cs"/>
              </a:rPr>
              <a:t> = ["Coffee &amp; Tea Shop", "Cafe", "Tea House", "Austrian / </a:t>
            </a:r>
            <a:r>
              <a:rPr lang="en-US" altLang="zh-TW" sz="1200" kern="1200" dirty="0" err="1">
                <a:solidFill>
                  <a:schemeClr val="tx1"/>
                </a:solidFill>
                <a:effectLst/>
                <a:latin typeface="+mn-lt"/>
                <a:ea typeface="+mn-ea"/>
                <a:cs typeface="+mn-cs"/>
              </a:rPr>
              <a:t>Causual</a:t>
            </a:r>
            <a:r>
              <a:rPr lang="en-US" altLang="zh-TW" sz="1200" kern="1200" dirty="0">
                <a:solidFill>
                  <a:schemeClr val="tx1"/>
                </a:solidFill>
                <a:effectLst/>
                <a:latin typeface="+mn-lt"/>
                <a:ea typeface="+mn-ea"/>
                <a:cs typeface="+mn-cs"/>
              </a:rPr>
              <a:t> Drink", "French", "Bakery", "Bakery", "Chocolate", "Cafe", "American / Seafood", "American", "American", "Breakfast &amp; Brunch", "Coffee &amp; Tea", "Coffee &amp; Tea", "Latin American", "Spanish", "Spanish", "Spanish", "British", "Thai"]</a:t>
            </a:r>
          </a:p>
          <a:p>
            <a:r>
              <a:rPr lang="en-US" altLang="zh-TW" sz="1200" kern="1200" dirty="0">
                <a:solidFill>
                  <a:schemeClr val="tx1"/>
                </a:solidFill>
                <a:effectLst/>
                <a:latin typeface="+mn-lt"/>
                <a:ea typeface="+mn-ea"/>
                <a:cs typeface="+mn-cs"/>
              </a:rPr>
              <a:t>    </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41</a:t>
            </a:fld>
            <a:endParaRPr kumimoji="1" lang="zh-TW" altLang="en-US"/>
          </a:p>
        </p:txBody>
      </p:sp>
    </p:spTree>
    <p:extLst>
      <p:ext uri="{BB962C8B-B14F-4D97-AF65-F5344CB8AC3E}">
        <p14:creationId xmlns:p14="http://schemas.microsoft.com/office/powerpoint/2010/main" val="546635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 MARK:</a:t>
            </a:r>
            <a:r>
              <a:rPr lang="zh-TW" altLang="en-US" sz="1200" b="1" kern="1200" dirty="0">
                <a:solidFill>
                  <a:schemeClr val="tx1"/>
                </a:solidFill>
                <a:effectLst/>
                <a:latin typeface="+mn-lt"/>
                <a:ea typeface="+mn-ea"/>
                <a:cs typeface="+mn-cs"/>
              </a:rPr>
              <a:t> </a:t>
            </a:r>
            <a:r>
              <a:rPr lang="en-US" altLang="zh-TW" sz="1200" b="1"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UITableView</a:t>
            </a:r>
            <a:r>
              <a:rPr lang="en-US" altLang="zh-TW" sz="1200" b="1" kern="1200" dirty="0">
                <a:solidFill>
                  <a:schemeClr val="tx1"/>
                </a:solidFill>
                <a:effectLst/>
                <a:latin typeface="+mn-lt"/>
                <a:ea typeface="+mn-ea"/>
                <a:cs typeface="+mn-cs"/>
              </a:rPr>
              <a:t> Delegate</a:t>
            </a:r>
          </a:p>
          <a:p>
            <a:endParaRPr lang="en-US" altLang="zh-TW" sz="1200" b="1" kern="1200" dirty="0">
              <a:solidFill>
                <a:schemeClr val="tx1"/>
              </a:solidFill>
              <a:effectLst/>
              <a:latin typeface="+mn-lt"/>
              <a:ea typeface="+mn-ea"/>
              <a:cs typeface="+mn-cs"/>
            </a:endParaRPr>
          </a:p>
          <a:p>
            <a:r>
              <a:rPr lang="en-US" altLang="zh-TW" sz="1200" b="1" kern="1200" dirty="0">
                <a:solidFill>
                  <a:schemeClr val="tx1"/>
                </a:solidFill>
                <a:effectLst/>
                <a:latin typeface="+mn-lt"/>
                <a:ea typeface="+mn-ea"/>
                <a:cs typeface="+mn-cs"/>
              </a:rPr>
              <a:t>override</a:t>
            </a:r>
            <a:r>
              <a:rPr lang="en-US" altLang="zh-TW" sz="1200" kern="1200" dirty="0">
                <a:solidFill>
                  <a:schemeClr val="tx1"/>
                </a:solidFill>
                <a:effectLst/>
                <a:latin typeface="+mn-lt"/>
                <a:ea typeface="+mn-ea"/>
                <a:cs typeface="+mn-cs"/>
              </a:rPr>
              <a:t> </a:t>
            </a:r>
            <a:r>
              <a:rPr lang="en-US" altLang="zh-TW" sz="1200" b="1" kern="1200" dirty="0" err="1">
                <a:solidFill>
                  <a:schemeClr val="tx1"/>
                </a:solidFill>
                <a:effectLst/>
                <a:latin typeface="+mn-lt"/>
                <a:ea typeface="+mn-ea"/>
                <a:cs typeface="+mn-cs"/>
              </a:rPr>
              <a:t>func</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tableView</a:t>
            </a:r>
            <a:r>
              <a:rPr lang="en-US" altLang="zh-TW" sz="1200" kern="1200" dirty="0">
                <a:solidFill>
                  <a:schemeClr val="tx1"/>
                </a:solidFill>
                <a:effectLst/>
                <a:latin typeface="+mn-lt"/>
                <a:ea typeface="+mn-ea"/>
                <a:cs typeface="+mn-cs"/>
              </a:rPr>
              <a:t>(</a:t>
            </a:r>
            <a:r>
              <a:rPr lang="en-US" altLang="zh-TW" sz="1200" b="1" kern="1200" dirty="0">
                <a:solidFill>
                  <a:schemeClr val="tx1"/>
                </a:solidFill>
                <a:effectLst/>
                <a:latin typeface="+mn-lt"/>
                <a:ea typeface="+mn-ea"/>
                <a:cs typeface="+mn-cs"/>
              </a:rPr>
              <a:t>_</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tableView</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UITableView</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didSelectRowAt</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indexPath</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IndexPath</a:t>
            </a:r>
            <a:r>
              <a:rPr lang="en-US" altLang="zh-TW" sz="1200" kern="1200" dirty="0">
                <a:solidFill>
                  <a:schemeClr val="tx1"/>
                </a:solidFill>
                <a:effectLst/>
                <a:latin typeface="+mn-lt"/>
                <a:ea typeface="+mn-ea"/>
                <a:cs typeface="+mn-cs"/>
              </a:rPr>
              <a:t>) {</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 Create an option menu as an action sheet</a:t>
            </a:r>
          </a:p>
          <a:p>
            <a:r>
              <a:rPr lang="en-US" altLang="zh-TW" sz="1200" b="1" kern="1200" dirty="0">
                <a:solidFill>
                  <a:schemeClr val="tx1"/>
                </a:solidFill>
                <a:effectLst/>
                <a:latin typeface="+mn-lt"/>
                <a:ea typeface="+mn-ea"/>
                <a:cs typeface="+mn-cs"/>
              </a:rPr>
              <a:t>let</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optionMenu</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UIAlertController</a:t>
            </a:r>
            <a:r>
              <a:rPr lang="en-US" altLang="zh-TW" sz="1200" kern="1200" dirty="0">
                <a:solidFill>
                  <a:schemeClr val="tx1"/>
                </a:solidFill>
                <a:effectLst/>
                <a:latin typeface="+mn-lt"/>
                <a:ea typeface="+mn-ea"/>
                <a:cs typeface="+mn-cs"/>
              </a:rPr>
              <a:t>(title: </a:t>
            </a:r>
            <a:r>
              <a:rPr lang="en-US" altLang="zh-TW" sz="1200" b="1" kern="1200" dirty="0">
                <a:solidFill>
                  <a:schemeClr val="tx1"/>
                </a:solidFill>
                <a:effectLst/>
                <a:latin typeface="+mn-lt"/>
                <a:ea typeface="+mn-ea"/>
                <a:cs typeface="+mn-cs"/>
              </a:rPr>
              <a:t>nil</a:t>
            </a:r>
            <a:r>
              <a:rPr lang="en-US" altLang="zh-TW" sz="1200" kern="1200" dirty="0">
                <a:solidFill>
                  <a:schemeClr val="tx1"/>
                </a:solidFill>
                <a:effectLst/>
                <a:latin typeface="+mn-lt"/>
                <a:ea typeface="+mn-ea"/>
                <a:cs typeface="+mn-cs"/>
              </a:rPr>
              <a:t>, message: “What do you want to do?”, </a:t>
            </a:r>
            <a:r>
              <a:rPr lang="en-US" altLang="zh-TW" sz="1200" kern="1200" dirty="0" err="1">
                <a:solidFill>
                  <a:schemeClr val="tx1"/>
                </a:solidFill>
                <a:effectLst/>
                <a:latin typeface="+mn-lt"/>
                <a:ea typeface="+mn-ea"/>
                <a:cs typeface="+mn-cs"/>
              </a:rPr>
              <a:t>preferredStyle</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actionSheet</a:t>
            </a:r>
            <a:r>
              <a:rPr lang="en-US" altLang="zh-TW" sz="1200" kern="1200" dirty="0">
                <a:solidFill>
                  <a:schemeClr val="tx1"/>
                </a:solidFill>
                <a:effectLst/>
                <a:latin typeface="+mn-lt"/>
                <a:ea typeface="+mn-ea"/>
                <a:cs typeface="+mn-cs"/>
              </a:rPr>
              <a:t>)</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 Add actions to the menu</a:t>
            </a:r>
          </a:p>
          <a:p>
            <a:r>
              <a:rPr lang="en-US" altLang="zh-TW" sz="1200" b="1" kern="1200" dirty="0">
                <a:solidFill>
                  <a:schemeClr val="tx1"/>
                </a:solidFill>
                <a:effectLst/>
                <a:latin typeface="+mn-lt"/>
                <a:ea typeface="+mn-ea"/>
                <a:cs typeface="+mn-cs"/>
              </a:rPr>
              <a:t>let</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cancelAction</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UIAlertAction</a:t>
            </a:r>
            <a:r>
              <a:rPr lang="en-US" altLang="zh-TW" sz="1200" kern="1200" dirty="0">
                <a:solidFill>
                  <a:schemeClr val="tx1"/>
                </a:solidFill>
                <a:effectLst/>
                <a:latin typeface="+mn-lt"/>
                <a:ea typeface="+mn-ea"/>
                <a:cs typeface="+mn-cs"/>
              </a:rPr>
              <a:t>(title: "Cancel", style: .cancel, handler: </a:t>
            </a:r>
            <a:r>
              <a:rPr lang="en-US" altLang="zh-TW" sz="1200" b="1" kern="1200" dirty="0">
                <a:solidFill>
                  <a:schemeClr val="tx1"/>
                </a:solidFill>
                <a:effectLst/>
                <a:latin typeface="+mn-lt"/>
                <a:ea typeface="+mn-ea"/>
                <a:cs typeface="+mn-cs"/>
              </a:rPr>
              <a:t>nil</a:t>
            </a:r>
            <a:r>
              <a:rPr lang="en-US" altLang="zh-TW" sz="1200" kern="1200" dirty="0">
                <a:solidFill>
                  <a:schemeClr val="tx1"/>
                </a:solidFill>
                <a:effectLst/>
                <a:latin typeface="+mn-lt"/>
                <a:ea typeface="+mn-ea"/>
                <a:cs typeface="+mn-cs"/>
              </a:rPr>
              <a:t>)</a:t>
            </a:r>
          </a:p>
          <a:p>
            <a:r>
              <a:rPr lang="en-US" altLang="zh-TW" sz="1200" kern="1200" dirty="0" err="1">
                <a:solidFill>
                  <a:schemeClr val="tx1"/>
                </a:solidFill>
                <a:effectLst/>
                <a:latin typeface="+mn-lt"/>
                <a:ea typeface="+mn-ea"/>
                <a:cs typeface="+mn-cs"/>
              </a:rPr>
              <a:t>optionMenu.addAction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cancelAction</a:t>
            </a:r>
            <a:r>
              <a:rPr lang="en-US" altLang="zh-TW" sz="1200" kern="1200" dirty="0">
                <a:solidFill>
                  <a:schemeClr val="tx1"/>
                </a:solidFill>
                <a:effectLst/>
                <a:latin typeface="+mn-lt"/>
                <a:ea typeface="+mn-ea"/>
                <a:cs typeface="+mn-cs"/>
              </a:rPr>
              <a:t>)</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 Display the menu</a:t>
            </a:r>
          </a:p>
          <a:p>
            <a:r>
              <a:rPr lang="en-US" altLang="zh-TW" sz="1200" kern="1200" dirty="0">
                <a:solidFill>
                  <a:schemeClr val="tx1"/>
                </a:solidFill>
                <a:effectLst/>
                <a:latin typeface="+mn-lt"/>
                <a:ea typeface="+mn-ea"/>
                <a:cs typeface="+mn-cs"/>
              </a:rPr>
              <a:t>present(</a:t>
            </a:r>
            <a:r>
              <a:rPr lang="en-US" altLang="zh-TW" sz="1200" kern="1200" dirty="0" err="1">
                <a:solidFill>
                  <a:schemeClr val="tx1"/>
                </a:solidFill>
                <a:effectLst/>
                <a:latin typeface="+mn-lt"/>
                <a:ea typeface="+mn-ea"/>
                <a:cs typeface="+mn-cs"/>
              </a:rPr>
              <a:t>optionMenu</a:t>
            </a:r>
            <a:r>
              <a:rPr lang="en-US" altLang="zh-TW" sz="1200" kern="1200" dirty="0">
                <a:solidFill>
                  <a:schemeClr val="tx1"/>
                </a:solidFill>
                <a:effectLst/>
                <a:latin typeface="+mn-lt"/>
                <a:ea typeface="+mn-ea"/>
                <a:cs typeface="+mn-cs"/>
              </a:rPr>
              <a:t>, animated: </a:t>
            </a:r>
            <a:r>
              <a:rPr lang="en-US" altLang="zh-TW" sz="1200" b="1" kern="1200" dirty="0">
                <a:solidFill>
                  <a:schemeClr val="tx1"/>
                </a:solidFill>
                <a:effectLst/>
                <a:latin typeface="+mn-lt"/>
                <a:ea typeface="+mn-ea"/>
                <a:cs typeface="+mn-cs"/>
              </a:rPr>
              <a:t>true</a:t>
            </a:r>
            <a:r>
              <a:rPr lang="en-US" altLang="zh-TW" sz="1200" kern="1200" dirty="0">
                <a:solidFill>
                  <a:schemeClr val="tx1"/>
                </a:solidFill>
                <a:effectLst/>
                <a:latin typeface="+mn-lt"/>
                <a:ea typeface="+mn-ea"/>
                <a:cs typeface="+mn-cs"/>
              </a:rPr>
              <a:t>, completion: </a:t>
            </a:r>
            <a:r>
              <a:rPr lang="en-US" altLang="zh-TW" sz="1200" b="1" kern="1200" dirty="0">
                <a:solidFill>
                  <a:schemeClr val="tx1"/>
                </a:solidFill>
                <a:effectLst/>
                <a:latin typeface="+mn-lt"/>
                <a:ea typeface="+mn-ea"/>
                <a:cs typeface="+mn-cs"/>
              </a:rPr>
              <a:t>nil</a:t>
            </a:r>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a:t>
            </a:r>
          </a:p>
          <a:p>
            <a:endParaRPr kumimoji="1" lang="en-US" altLang="zh-TW" dirty="0"/>
          </a:p>
          <a:p>
            <a:r>
              <a:rPr kumimoji="1" lang="en-US" altLang="zh-TW" dirty="0"/>
              <a:t>//</a:t>
            </a:r>
            <a:r>
              <a:rPr kumimoji="1" lang="en-US" altLang="zh-TW" dirty="0" err="1"/>
              <a:t>UIAlertController.ActionSheet</a:t>
            </a:r>
            <a:r>
              <a:rPr kumimoji="1" lang="en-US" altLang="zh-TW" dirty="0"/>
              <a:t> causes one constraint problem (</a:t>
            </a:r>
            <a:r>
              <a:rPr kumimoji="1" lang="en-US" altLang="zh-TW" dirty="0" err="1"/>
              <a:t>ios</a:t>
            </a:r>
            <a:r>
              <a:rPr kumimoji="1" lang="en-US" altLang="zh-TW" dirty="0"/>
              <a:t> bug)</a:t>
            </a:r>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50</a:t>
            </a:fld>
            <a:endParaRPr kumimoji="1" lang="zh-TW" altLang="en-US"/>
          </a:p>
        </p:txBody>
      </p:sp>
    </p:spTree>
    <p:extLst>
      <p:ext uri="{BB962C8B-B14F-4D97-AF65-F5344CB8AC3E}">
        <p14:creationId xmlns:p14="http://schemas.microsoft.com/office/powerpoint/2010/main" val="24083849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a:solidFill>
                  <a:schemeClr val="tx1"/>
                </a:solidFill>
                <a:effectLst/>
                <a:latin typeface="+mn-lt"/>
                <a:ea typeface="+mn-ea"/>
                <a:cs typeface="+mn-cs"/>
              </a:rPr>
              <a:t> // Add "Reserve a table" action</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let </a:t>
            </a:r>
            <a:r>
              <a:rPr lang="en-US" altLang="zh-TW" sz="1200" kern="1200" dirty="0" err="1">
                <a:solidFill>
                  <a:schemeClr val="tx1"/>
                </a:solidFill>
                <a:effectLst/>
                <a:latin typeface="+mn-lt"/>
                <a:ea typeface="+mn-ea"/>
                <a:cs typeface="+mn-cs"/>
              </a:rPr>
              <a:t>reserveActionHandler</a:t>
            </a:r>
            <a:r>
              <a:rPr lang="en-US" altLang="zh-TW" sz="1200" kern="1200" dirty="0">
                <a:solidFill>
                  <a:schemeClr val="tx1"/>
                </a:solidFill>
                <a:effectLst/>
                <a:latin typeface="+mn-lt"/>
                <a:ea typeface="+mn-ea"/>
                <a:cs typeface="+mn-cs"/>
              </a:rPr>
              <a:t> = { (</a:t>
            </a:r>
            <a:r>
              <a:rPr lang="en-US" altLang="zh-TW" sz="1200" kern="1200" dirty="0" err="1">
                <a:solidFill>
                  <a:schemeClr val="tx1"/>
                </a:solidFill>
                <a:effectLst/>
                <a:latin typeface="+mn-lt"/>
                <a:ea typeface="+mn-ea"/>
                <a:cs typeface="+mn-cs"/>
              </a:rPr>
              <a:t>action:UIAlertAction</a:t>
            </a:r>
            <a:r>
              <a:rPr lang="en-US" altLang="zh-TW" sz="1200" kern="1200" dirty="0">
                <a:solidFill>
                  <a:schemeClr val="tx1"/>
                </a:solidFill>
                <a:effectLst/>
                <a:latin typeface="+mn-lt"/>
                <a:ea typeface="+mn-ea"/>
                <a:cs typeface="+mn-cs"/>
              </a:rPr>
              <a:t>!) -&gt; Void in</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let </a:t>
            </a:r>
            <a:r>
              <a:rPr lang="en-US" altLang="zh-TW" sz="1200" kern="1200" dirty="0" err="1">
                <a:solidFill>
                  <a:schemeClr val="tx1"/>
                </a:solidFill>
                <a:effectLst/>
                <a:latin typeface="+mn-lt"/>
                <a:ea typeface="+mn-ea"/>
                <a:cs typeface="+mn-cs"/>
              </a:rPr>
              <a:t>alertMessage</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UIAlertController</a:t>
            </a:r>
            <a:r>
              <a:rPr lang="en-US" altLang="zh-TW" sz="1200" kern="1200" dirty="0">
                <a:solidFill>
                  <a:schemeClr val="tx1"/>
                </a:solidFill>
                <a:effectLst/>
                <a:latin typeface="+mn-lt"/>
                <a:ea typeface="+mn-ea"/>
                <a:cs typeface="+mn-cs"/>
              </a:rPr>
              <a:t>(title: "Not available yet", message: "Sorry, this feature is not available yet. Please retry later.", </a:t>
            </a:r>
            <a:r>
              <a:rPr lang="en-US" altLang="zh-TW" sz="1200" kern="1200" dirty="0" err="1">
                <a:solidFill>
                  <a:schemeClr val="tx1"/>
                </a:solidFill>
                <a:effectLst/>
                <a:latin typeface="+mn-lt"/>
                <a:ea typeface="+mn-ea"/>
                <a:cs typeface="+mn-cs"/>
              </a:rPr>
              <a:t>preferredStyle</a:t>
            </a:r>
            <a:r>
              <a:rPr lang="en-US" altLang="zh-TW" sz="1200" kern="1200" dirty="0">
                <a:solidFill>
                  <a:schemeClr val="tx1"/>
                </a:solidFill>
                <a:effectLst/>
                <a:latin typeface="+mn-lt"/>
                <a:ea typeface="+mn-ea"/>
                <a:cs typeface="+mn-cs"/>
              </a:rPr>
              <a:t>: .alert)</a:t>
            </a:r>
          </a:p>
          <a:p>
            <a:r>
              <a:rPr lang="en-US" altLang="zh-TW" sz="1200" kern="1200" dirty="0" err="1">
                <a:solidFill>
                  <a:schemeClr val="tx1"/>
                </a:solidFill>
                <a:effectLst/>
                <a:latin typeface="+mn-lt"/>
                <a:ea typeface="+mn-ea"/>
                <a:cs typeface="+mn-cs"/>
              </a:rPr>
              <a:t>alertMessage.addAction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UIAlertAction</a:t>
            </a:r>
            <a:r>
              <a:rPr lang="en-US" altLang="zh-TW" sz="1200" kern="1200" dirty="0">
                <a:solidFill>
                  <a:schemeClr val="tx1"/>
                </a:solidFill>
                <a:effectLst/>
                <a:latin typeface="+mn-lt"/>
                <a:ea typeface="+mn-ea"/>
                <a:cs typeface="+mn-cs"/>
              </a:rPr>
              <a:t>(title: "OK", style: .default, handler: nil))</a:t>
            </a:r>
          </a:p>
          <a:p>
            <a:r>
              <a:rPr lang="en-US" altLang="zh-TW" sz="1200" kern="1200" dirty="0" err="1">
                <a:solidFill>
                  <a:schemeClr val="tx1"/>
                </a:solidFill>
                <a:effectLst/>
                <a:latin typeface="+mn-lt"/>
                <a:ea typeface="+mn-ea"/>
                <a:cs typeface="+mn-cs"/>
              </a:rPr>
              <a:t>self.present</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alertMessage</a:t>
            </a:r>
            <a:r>
              <a:rPr lang="en-US" altLang="zh-TW" sz="1200" kern="1200" dirty="0">
                <a:solidFill>
                  <a:schemeClr val="tx1"/>
                </a:solidFill>
                <a:effectLst/>
                <a:latin typeface="+mn-lt"/>
                <a:ea typeface="+mn-ea"/>
                <a:cs typeface="+mn-cs"/>
              </a:rPr>
              <a:t>, animated: true, completion: nil)</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let </a:t>
            </a:r>
            <a:r>
              <a:rPr lang="en-US" altLang="zh-TW" sz="1200" kern="1200" dirty="0" err="1">
                <a:solidFill>
                  <a:schemeClr val="tx1"/>
                </a:solidFill>
                <a:effectLst/>
                <a:latin typeface="+mn-lt"/>
                <a:ea typeface="+mn-ea"/>
                <a:cs typeface="+mn-cs"/>
              </a:rPr>
              <a:t>reserveAction</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UIAlertAction</a:t>
            </a:r>
            <a:r>
              <a:rPr lang="en-US" altLang="zh-TW" sz="1200" kern="1200" dirty="0">
                <a:solidFill>
                  <a:schemeClr val="tx1"/>
                </a:solidFill>
                <a:effectLst/>
                <a:latin typeface="+mn-lt"/>
                <a:ea typeface="+mn-ea"/>
                <a:cs typeface="+mn-cs"/>
              </a:rPr>
              <a:t>(title: "Reserve a table", style: .default, handler: </a:t>
            </a:r>
            <a:r>
              <a:rPr lang="en-US" altLang="zh-TW" sz="1200" kern="1200" dirty="0" err="1">
                <a:solidFill>
                  <a:schemeClr val="tx1"/>
                </a:solidFill>
                <a:effectLst/>
                <a:latin typeface="+mn-lt"/>
                <a:ea typeface="+mn-ea"/>
                <a:cs typeface="+mn-cs"/>
              </a:rPr>
              <a:t>reserveActionHandler</a:t>
            </a:r>
            <a:r>
              <a:rPr lang="en-US" altLang="zh-TW" sz="1200" kern="1200" dirty="0">
                <a:solidFill>
                  <a:schemeClr val="tx1"/>
                </a:solidFill>
                <a:effectLst/>
                <a:latin typeface="+mn-lt"/>
                <a:ea typeface="+mn-ea"/>
                <a:cs typeface="+mn-cs"/>
              </a:rPr>
              <a:t>)</a:t>
            </a:r>
          </a:p>
          <a:p>
            <a:r>
              <a:rPr lang="en-US" altLang="zh-TW" sz="1200" kern="1200" dirty="0" err="1">
                <a:solidFill>
                  <a:schemeClr val="tx1"/>
                </a:solidFill>
                <a:effectLst/>
                <a:latin typeface="+mn-lt"/>
                <a:ea typeface="+mn-ea"/>
                <a:cs typeface="+mn-cs"/>
              </a:rPr>
              <a:t>optionMenu.addAction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reserveAction</a:t>
            </a:r>
            <a:r>
              <a:rPr lang="en-US" altLang="zh-TW" sz="1200" kern="1200" dirty="0">
                <a:solidFill>
                  <a:schemeClr val="tx1"/>
                </a:solidFill>
                <a:effectLst/>
                <a:latin typeface="+mn-lt"/>
                <a:ea typeface="+mn-ea"/>
                <a:cs typeface="+mn-cs"/>
              </a:rPr>
              <a:t>)</a:t>
            </a:r>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52</a:t>
            </a:fld>
            <a:endParaRPr kumimoji="1" lang="zh-TW" altLang="en-US"/>
          </a:p>
        </p:txBody>
      </p:sp>
    </p:spTree>
    <p:extLst>
      <p:ext uri="{BB962C8B-B14F-4D97-AF65-F5344CB8AC3E}">
        <p14:creationId xmlns:p14="http://schemas.microsoft.com/office/powerpoint/2010/main" val="27921585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200" dirty="0">
                <a:solidFill>
                  <a:schemeClr val="tx1"/>
                </a:solidFill>
                <a:effectLst/>
                <a:latin typeface="+mn-lt"/>
                <a:ea typeface="+mn-ea"/>
                <a:cs typeface="+mn-cs"/>
              </a:rPr>
              <a:t> // Mark as favorite action</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let </a:t>
            </a:r>
            <a:r>
              <a:rPr lang="en-US" altLang="zh-TW" sz="1200" kern="1200" dirty="0" err="1">
                <a:solidFill>
                  <a:schemeClr val="tx1"/>
                </a:solidFill>
                <a:effectLst/>
                <a:latin typeface="+mn-lt"/>
                <a:ea typeface="+mn-ea"/>
                <a:cs typeface="+mn-cs"/>
              </a:rPr>
              <a:t>favoriteAction</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UIAlertAction</a:t>
            </a:r>
            <a:r>
              <a:rPr lang="en-US" altLang="zh-TW" sz="1200" kern="1200" dirty="0">
                <a:solidFill>
                  <a:schemeClr val="tx1"/>
                </a:solidFill>
                <a:effectLst/>
                <a:latin typeface="+mn-lt"/>
                <a:ea typeface="+mn-ea"/>
                <a:cs typeface="+mn-cs"/>
              </a:rPr>
              <a:t>(title: "Mark as favorites", style: .default, handler: {</a:t>
            </a:r>
          </a:p>
          <a:p>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action:UIAlertAction</a:t>
            </a:r>
            <a:r>
              <a:rPr lang="en-US" altLang="zh-TW" sz="1200" kern="1200" dirty="0">
                <a:solidFill>
                  <a:schemeClr val="tx1"/>
                </a:solidFill>
                <a:effectLst/>
                <a:latin typeface="+mn-lt"/>
                <a:ea typeface="+mn-ea"/>
                <a:cs typeface="+mn-cs"/>
              </a:rPr>
              <a:t>!) -&gt; Void in</a:t>
            </a:r>
          </a:p>
          <a:p>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let cell = </a:t>
            </a:r>
            <a:r>
              <a:rPr lang="en-US" altLang="zh-TW" sz="1200" kern="1200" dirty="0" err="1">
                <a:solidFill>
                  <a:schemeClr val="tx1"/>
                </a:solidFill>
                <a:effectLst/>
                <a:latin typeface="+mn-lt"/>
                <a:ea typeface="+mn-ea"/>
                <a:cs typeface="+mn-cs"/>
              </a:rPr>
              <a:t>tableView.cellForRow</a:t>
            </a:r>
            <a:r>
              <a:rPr lang="en-US" altLang="zh-TW" sz="1200" kern="1200" dirty="0">
                <a:solidFill>
                  <a:schemeClr val="tx1"/>
                </a:solidFill>
                <a:effectLst/>
                <a:latin typeface="+mn-lt"/>
                <a:ea typeface="+mn-ea"/>
                <a:cs typeface="+mn-cs"/>
              </a:rPr>
              <a:t>(at: </a:t>
            </a:r>
            <a:r>
              <a:rPr lang="en-US" altLang="zh-TW" sz="1200" kern="1200" dirty="0" err="1">
                <a:solidFill>
                  <a:schemeClr val="tx1"/>
                </a:solidFill>
                <a:effectLst/>
                <a:latin typeface="+mn-lt"/>
                <a:ea typeface="+mn-ea"/>
                <a:cs typeface="+mn-cs"/>
              </a:rPr>
              <a:t>indexPath</a:t>
            </a:r>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cell?.</a:t>
            </a:r>
            <a:r>
              <a:rPr lang="en-US" altLang="zh-TW" sz="1200" kern="1200" dirty="0" err="1">
                <a:solidFill>
                  <a:schemeClr val="tx1"/>
                </a:solidFill>
                <a:effectLst/>
                <a:latin typeface="+mn-lt"/>
                <a:ea typeface="+mn-ea"/>
                <a:cs typeface="+mn-cs"/>
              </a:rPr>
              <a:t>accessoryType</a:t>
            </a:r>
            <a:r>
              <a:rPr lang="en-US" altLang="zh-TW" sz="1200" kern="1200" dirty="0">
                <a:solidFill>
                  <a:schemeClr val="tx1"/>
                </a:solidFill>
                <a:effectLst/>
                <a:latin typeface="+mn-lt"/>
                <a:ea typeface="+mn-ea"/>
                <a:cs typeface="+mn-cs"/>
              </a:rPr>
              <a:t> = .checkmark            </a:t>
            </a:r>
          </a:p>
          <a:p>
            <a:r>
              <a:rPr lang="en-US" altLang="zh-TW" sz="1200" kern="1200" dirty="0">
                <a:solidFill>
                  <a:schemeClr val="tx1"/>
                </a:solidFill>
                <a:effectLst/>
                <a:latin typeface="+mn-lt"/>
                <a:ea typeface="+mn-ea"/>
                <a:cs typeface="+mn-cs"/>
              </a:rPr>
              <a:t>})</a:t>
            </a:r>
          </a:p>
          <a:p>
            <a:r>
              <a:rPr lang="en-US" altLang="zh-TW" sz="1200" kern="1200" dirty="0" err="1">
                <a:solidFill>
                  <a:schemeClr val="tx1"/>
                </a:solidFill>
                <a:effectLst/>
                <a:latin typeface="+mn-lt"/>
                <a:ea typeface="+mn-ea"/>
                <a:cs typeface="+mn-cs"/>
              </a:rPr>
              <a:t>optionMenu.addAction</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favoriteAction</a:t>
            </a:r>
            <a:r>
              <a:rPr lang="en-US" altLang="zh-TW" sz="1200" kern="1200" dirty="0">
                <a:solidFill>
                  <a:schemeClr val="tx1"/>
                </a:solidFill>
                <a:effectLst/>
                <a:latin typeface="+mn-lt"/>
                <a:ea typeface="+mn-ea"/>
                <a:cs typeface="+mn-cs"/>
              </a:rPr>
              <a:t>)</a:t>
            </a:r>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54</a:t>
            </a:fld>
            <a:endParaRPr kumimoji="1" lang="zh-TW" altLang="en-US"/>
          </a:p>
        </p:txBody>
      </p:sp>
    </p:spTree>
    <p:extLst>
      <p:ext uri="{BB962C8B-B14F-4D97-AF65-F5344CB8AC3E}">
        <p14:creationId xmlns:p14="http://schemas.microsoft.com/office/powerpoint/2010/main" val="1446498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 // Deselect a row</a:t>
            </a:r>
          </a:p>
          <a:p>
            <a:r>
              <a:rPr lang="en-US" altLang="zh-TW" dirty="0" err="1"/>
              <a:t>tableView.deselectRow</a:t>
            </a:r>
            <a:r>
              <a:rPr lang="en-US" altLang="zh-TW" dirty="0"/>
              <a:t>(at: </a:t>
            </a:r>
            <a:r>
              <a:rPr lang="en-US" altLang="zh-TW" dirty="0" err="1"/>
              <a:t>indexPath</a:t>
            </a:r>
            <a:r>
              <a:rPr lang="en-US" altLang="zh-TW" dirty="0"/>
              <a:t>, animated: false)</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55</a:t>
            </a:fld>
            <a:endParaRPr kumimoji="1" lang="zh-TW" altLang="en-US"/>
          </a:p>
        </p:txBody>
      </p:sp>
    </p:spTree>
    <p:extLst>
      <p:ext uri="{BB962C8B-B14F-4D97-AF65-F5344CB8AC3E}">
        <p14:creationId xmlns:p14="http://schemas.microsoft.com/office/powerpoint/2010/main" val="3314286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var </a:t>
            </a:r>
            <a:r>
              <a:rPr lang="en-US" altLang="zh-TW" dirty="0" err="1"/>
              <a:t>restaurantIsFavorites</a:t>
            </a:r>
            <a:r>
              <a:rPr lang="en-US" altLang="zh-TW" dirty="0"/>
              <a:t> = Array(repeating: false, count: 21)</a:t>
            </a:r>
          </a:p>
          <a:p>
            <a:endParaRPr lang="en-US" altLang="zh-TW" dirty="0"/>
          </a:p>
          <a:p>
            <a:r>
              <a:rPr lang="en-US" altLang="zh-TW" dirty="0" err="1"/>
              <a:t>self.restaurantIsFavorites</a:t>
            </a:r>
            <a:r>
              <a:rPr lang="en-US" altLang="zh-TW" dirty="0"/>
              <a:t>[</a:t>
            </a:r>
            <a:r>
              <a:rPr lang="en-US" altLang="zh-TW" dirty="0" err="1"/>
              <a:t>indexPath.row</a:t>
            </a:r>
            <a:r>
              <a:rPr lang="en-US" altLang="zh-TW" dirty="0"/>
              <a:t>] = true</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56</a:t>
            </a:fld>
            <a:endParaRPr kumimoji="1" lang="zh-TW" altLang="en-US"/>
          </a:p>
        </p:txBody>
      </p:sp>
    </p:spTree>
    <p:extLst>
      <p:ext uri="{BB962C8B-B14F-4D97-AF65-F5344CB8AC3E}">
        <p14:creationId xmlns:p14="http://schemas.microsoft.com/office/powerpoint/2010/main" val="6156181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if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self.</a:t>
            </a:r>
            <a:r>
              <a:rPr lang="en-US" altLang="zh-TW" dirty="0" err="1"/>
              <a:t>restaurantIsFavorites</a:t>
            </a:r>
            <a:r>
              <a:rPr lang="en-US" altLang="zh-TW" sz="1200" kern="1200" dirty="0">
                <a:solidFill>
                  <a:schemeClr val="tx1"/>
                </a:solidFill>
                <a:effectLst/>
                <a:latin typeface="+mn-lt"/>
                <a:ea typeface="+mn-ea"/>
                <a:cs typeface="+mn-cs"/>
              </a:rPr>
              <a:t>[</a:t>
            </a:r>
            <a:r>
              <a:rPr lang="en-US" altLang="zh-TW" sz="1200" kern="1200" dirty="0" err="1">
                <a:solidFill>
                  <a:schemeClr val="tx1"/>
                </a:solidFill>
                <a:effectLst/>
                <a:latin typeface="+mn-lt"/>
                <a:ea typeface="+mn-ea"/>
                <a:cs typeface="+mn-cs"/>
              </a:rPr>
              <a:t>indexPath.row</a:t>
            </a:r>
            <a:r>
              <a:rPr lang="en-US" altLang="zh-TW" sz="1200" kern="1200" dirty="0">
                <a:solidFill>
                  <a:schemeClr val="tx1"/>
                </a:solidFill>
                <a:effectLst/>
                <a:latin typeface="+mn-lt"/>
                <a:ea typeface="+mn-ea"/>
                <a:cs typeface="+mn-cs"/>
              </a:rPr>
              <a:t>] {</a:t>
            </a:r>
          </a:p>
          <a:p>
            <a:r>
              <a:rPr lang="en-US" altLang="zh-TW" sz="1200" kern="1200" dirty="0" err="1">
                <a:solidFill>
                  <a:schemeClr val="tx1"/>
                </a:solidFill>
                <a:effectLst/>
                <a:latin typeface="+mn-lt"/>
                <a:ea typeface="+mn-ea"/>
                <a:cs typeface="+mn-cs"/>
              </a:rPr>
              <a:t>cell.accessoryType</a:t>
            </a:r>
            <a:r>
              <a:rPr lang="en-US" altLang="zh-TW" sz="1200" kern="1200" dirty="0">
                <a:solidFill>
                  <a:schemeClr val="tx1"/>
                </a:solidFill>
                <a:effectLst/>
                <a:latin typeface="+mn-lt"/>
                <a:ea typeface="+mn-ea"/>
                <a:cs typeface="+mn-cs"/>
              </a:rPr>
              <a:t> = .checkmark</a:t>
            </a:r>
          </a:p>
          <a:p>
            <a:r>
              <a:rPr lang="en-US" altLang="zh-TW" sz="1200" kern="1200" dirty="0">
                <a:solidFill>
                  <a:schemeClr val="tx1"/>
                </a:solidFill>
                <a:effectLst/>
                <a:latin typeface="+mn-lt"/>
                <a:ea typeface="+mn-ea"/>
                <a:cs typeface="+mn-cs"/>
              </a:rPr>
              <a:t>} </a:t>
            </a:r>
            <a:r>
              <a:rPr lang="en-US" altLang="zh-TW" sz="1200" b="1" kern="1200" dirty="0">
                <a:solidFill>
                  <a:schemeClr val="tx1"/>
                </a:solidFill>
                <a:effectLst/>
                <a:latin typeface="+mn-lt"/>
                <a:ea typeface="+mn-ea"/>
                <a:cs typeface="+mn-cs"/>
              </a:rPr>
              <a:t>else</a:t>
            </a:r>
            <a:r>
              <a:rPr lang="en-US" altLang="zh-TW" sz="1200" kern="1200" dirty="0">
                <a:solidFill>
                  <a:schemeClr val="tx1"/>
                </a:solidFill>
                <a:effectLst/>
                <a:latin typeface="+mn-lt"/>
                <a:ea typeface="+mn-ea"/>
                <a:cs typeface="+mn-cs"/>
              </a:rPr>
              <a:t> {</a:t>
            </a:r>
          </a:p>
          <a:p>
            <a:r>
              <a:rPr lang="en-US" altLang="zh-TW" sz="1200" kern="1200" dirty="0" err="1">
                <a:solidFill>
                  <a:schemeClr val="tx1"/>
                </a:solidFill>
                <a:effectLst/>
                <a:latin typeface="+mn-lt"/>
                <a:ea typeface="+mn-ea"/>
                <a:cs typeface="+mn-cs"/>
              </a:rPr>
              <a:t>cell.accessoryType</a:t>
            </a:r>
            <a:r>
              <a:rPr lang="en-US" altLang="zh-TW" sz="1200" kern="1200" dirty="0">
                <a:solidFill>
                  <a:schemeClr val="tx1"/>
                </a:solidFill>
                <a:effectLst/>
                <a:latin typeface="+mn-lt"/>
                <a:ea typeface="+mn-ea"/>
                <a:cs typeface="+mn-cs"/>
              </a:rPr>
              <a:t> = .none</a:t>
            </a:r>
          </a:p>
          <a:p>
            <a:r>
              <a:rPr lang="en-US" altLang="zh-TW" sz="1200" kern="1200" dirty="0">
                <a:solidFill>
                  <a:schemeClr val="tx1"/>
                </a:solidFill>
                <a:effectLst/>
                <a:latin typeface="+mn-lt"/>
                <a:ea typeface="+mn-ea"/>
                <a:cs typeface="+mn-cs"/>
              </a:rPr>
              <a:t>}</a:t>
            </a:r>
          </a:p>
          <a:p>
            <a:endParaRPr kumimoji="1" lang="en-US" altLang="zh-TW" dirty="0"/>
          </a:p>
          <a:p>
            <a:r>
              <a:rPr kumimoji="1" lang="en-US" altLang="zh-TW" dirty="0"/>
              <a:t>//or</a:t>
            </a:r>
          </a:p>
          <a:p>
            <a:r>
              <a:rPr kumimoji="1" lang="en-US" altLang="zh-TW" dirty="0"/>
              <a:t>//</a:t>
            </a:r>
            <a:r>
              <a:rPr kumimoji="1" lang="en-US" altLang="zh-TW" dirty="0" err="1"/>
              <a:t>cell.accessoryType</a:t>
            </a:r>
            <a:r>
              <a:rPr kumimoji="1" lang="en-US" altLang="zh-TW" dirty="0"/>
              <a:t> = </a:t>
            </a:r>
            <a:r>
              <a:rPr kumimoji="1" lang="en-US" altLang="zh-TW" dirty="0" err="1"/>
              <a:t>self.</a:t>
            </a:r>
            <a:r>
              <a:rPr lang="en-US" altLang="zh-TW" dirty="0" err="1"/>
              <a:t>restaurantIsFavorites</a:t>
            </a:r>
            <a:r>
              <a:rPr kumimoji="1" lang="en-US" altLang="zh-TW" dirty="0"/>
              <a:t>[</a:t>
            </a:r>
            <a:r>
              <a:rPr kumimoji="1" lang="en-US" altLang="zh-TW" dirty="0" err="1"/>
              <a:t>indexPath.row</a:t>
            </a:r>
            <a:r>
              <a:rPr kumimoji="1" lang="en-US" altLang="zh-TW" dirty="0"/>
              <a:t>] ? .checkmark : .none</a:t>
            </a:r>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57</a:t>
            </a:fld>
            <a:endParaRPr kumimoji="1" lang="zh-TW" altLang="en-US"/>
          </a:p>
        </p:txBody>
      </p:sp>
    </p:spTree>
    <p:extLst>
      <p:ext uri="{BB962C8B-B14F-4D97-AF65-F5344CB8AC3E}">
        <p14:creationId xmlns:p14="http://schemas.microsoft.com/office/powerpoint/2010/main" val="833623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let </a:t>
            </a:r>
            <a:r>
              <a:rPr lang="en-US" altLang="zh-TW" dirty="0" err="1"/>
              <a:t>cellIdentifier</a:t>
            </a:r>
            <a:r>
              <a:rPr lang="en-US" altLang="zh-TW" dirty="0"/>
              <a:t> = "</a:t>
            </a:r>
            <a:r>
              <a:rPr lang="en-US" altLang="zh-TW" dirty="0" err="1"/>
              <a:t>datacell</a:t>
            </a:r>
            <a:r>
              <a:rPr lang="en-US" altLang="zh-TW" dirty="0"/>
              <a:t>"</a:t>
            </a:r>
          </a:p>
          <a:p>
            <a:r>
              <a:rPr lang="en-US" altLang="zh-TW" dirty="0"/>
              <a:t>let cell = </a:t>
            </a:r>
            <a:r>
              <a:rPr lang="en-US" altLang="zh-TW" dirty="0" err="1"/>
              <a:t>tableView.dequeueReusableCell</a:t>
            </a:r>
            <a:r>
              <a:rPr lang="en-US" altLang="zh-TW" dirty="0"/>
              <a:t>(</a:t>
            </a:r>
            <a:r>
              <a:rPr lang="en-US" altLang="zh-TW" dirty="0" err="1"/>
              <a:t>withIdentifier</a:t>
            </a:r>
            <a:r>
              <a:rPr lang="en-US" altLang="zh-TW" dirty="0"/>
              <a:t>: </a:t>
            </a:r>
            <a:r>
              <a:rPr lang="en-US" altLang="zh-TW" dirty="0" err="1"/>
              <a:t>cellIdentifier</a:t>
            </a:r>
            <a:r>
              <a:rPr lang="en-US" altLang="zh-TW" dirty="0"/>
              <a:t>, for: </a:t>
            </a:r>
            <a:r>
              <a:rPr lang="en-US" altLang="zh-TW" dirty="0" err="1"/>
              <a:t>indexPath</a:t>
            </a:r>
            <a:r>
              <a:rPr lang="en-US" altLang="zh-TW" dirty="0"/>
              <a:t>)</a:t>
            </a:r>
          </a:p>
          <a:p>
            <a:endParaRPr lang="en-US" altLang="zh-TW" dirty="0"/>
          </a:p>
          <a:p>
            <a:r>
              <a:rPr lang="en-US" altLang="zh-TW" dirty="0"/>
              <a:t>// Configure the cell...</a:t>
            </a:r>
          </a:p>
          <a:p>
            <a:r>
              <a:rPr lang="en-US" altLang="zh-TW" dirty="0"/>
              <a:t>cell.</a:t>
            </a:r>
            <a:r>
              <a:rPr lang="en-US" altLang="zh-TW" dirty="0" err="1"/>
              <a:t>textLabel</a:t>
            </a:r>
            <a:r>
              <a:rPr lang="en-US" altLang="zh-TW" dirty="0"/>
              <a:t>?.text = </a:t>
            </a:r>
            <a:r>
              <a:rPr lang="en-US" altLang="zh-TW" dirty="0" err="1"/>
              <a:t>restaurantNames</a:t>
            </a:r>
            <a:r>
              <a:rPr lang="en-US" altLang="zh-TW" dirty="0"/>
              <a:t>[</a:t>
            </a:r>
            <a:r>
              <a:rPr lang="en-US" altLang="zh-TW" dirty="0" err="1"/>
              <a:t>indexPath.row</a:t>
            </a:r>
            <a:r>
              <a:rPr lang="en-US" altLang="zh-TW" dirty="0"/>
              <a:t>]</a:t>
            </a:r>
          </a:p>
          <a:p>
            <a:r>
              <a:rPr lang="en-US" altLang="zh-TW" dirty="0"/>
              <a:t> </a:t>
            </a:r>
          </a:p>
          <a:p>
            <a:r>
              <a:rPr lang="en-US" altLang="zh-TW" dirty="0"/>
              <a:t>return cell</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11</a:t>
            </a:fld>
            <a:endParaRPr kumimoji="1" lang="zh-TW" altLang="en-US"/>
          </a:p>
        </p:txBody>
      </p:sp>
    </p:spTree>
    <p:extLst>
      <p:ext uri="{BB962C8B-B14F-4D97-AF65-F5344CB8AC3E}">
        <p14:creationId xmlns:p14="http://schemas.microsoft.com/office/powerpoint/2010/main" val="3278749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This problem is only for action sheet not for alert</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58</a:t>
            </a:fld>
            <a:endParaRPr kumimoji="1" lang="zh-TW" altLang="en-US"/>
          </a:p>
        </p:txBody>
      </p:sp>
    </p:spTree>
    <p:extLst>
      <p:ext uri="{BB962C8B-B14F-4D97-AF65-F5344CB8AC3E}">
        <p14:creationId xmlns:p14="http://schemas.microsoft.com/office/powerpoint/2010/main" val="4869330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if</a:t>
            </a:r>
            <a:r>
              <a:rPr lang="en-US" altLang="zh-TW" sz="1200" kern="1200" dirty="0">
                <a:solidFill>
                  <a:schemeClr val="tx1"/>
                </a:solidFill>
                <a:effectLst/>
                <a:latin typeface="+mn-lt"/>
                <a:ea typeface="+mn-ea"/>
                <a:cs typeface="+mn-cs"/>
              </a:rPr>
              <a:t> </a:t>
            </a:r>
            <a:r>
              <a:rPr lang="en-US" altLang="zh-TW" sz="1200" b="1" kern="1200" dirty="0">
                <a:solidFill>
                  <a:schemeClr val="tx1"/>
                </a:solidFill>
                <a:effectLst/>
                <a:latin typeface="+mn-lt"/>
                <a:ea typeface="+mn-ea"/>
                <a:cs typeface="+mn-cs"/>
              </a:rPr>
              <a:t>let</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popoverController</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optionMenu.popoverPresentationController</a:t>
            </a:r>
            <a:r>
              <a:rPr lang="en-US" altLang="zh-TW" sz="1200" kern="1200" dirty="0">
                <a:solidFill>
                  <a:schemeClr val="tx1"/>
                </a:solidFill>
                <a:effectLst/>
                <a:latin typeface="+mn-lt"/>
                <a:ea typeface="+mn-ea"/>
                <a:cs typeface="+mn-cs"/>
              </a:rPr>
              <a:t> {</a:t>
            </a:r>
          </a:p>
          <a:p>
            <a:r>
              <a:rPr lang="en-US" altLang="zh-TW" sz="1200" b="1" kern="1200" dirty="0">
                <a:solidFill>
                  <a:schemeClr val="tx1"/>
                </a:solidFill>
                <a:effectLst/>
                <a:latin typeface="+mn-lt"/>
                <a:ea typeface="+mn-ea"/>
                <a:cs typeface="+mn-cs"/>
              </a:rPr>
              <a:t>if</a:t>
            </a:r>
            <a:r>
              <a:rPr lang="en-US" altLang="zh-TW" sz="1200" kern="1200" dirty="0">
                <a:solidFill>
                  <a:schemeClr val="tx1"/>
                </a:solidFill>
                <a:effectLst/>
                <a:latin typeface="+mn-lt"/>
                <a:ea typeface="+mn-ea"/>
                <a:cs typeface="+mn-cs"/>
              </a:rPr>
              <a:t> </a:t>
            </a:r>
            <a:r>
              <a:rPr lang="en-US" altLang="zh-TW" sz="1200" b="1" kern="1200" dirty="0">
                <a:solidFill>
                  <a:schemeClr val="tx1"/>
                </a:solidFill>
                <a:effectLst/>
                <a:latin typeface="+mn-lt"/>
                <a:ea typeface="+mn-ea"/>
                <a:cs typeface="+mn-cs"/>
              </a:rPr>
              <a:t>let</a:t>
            </a:r>
            <a:r>
              <a:rPr lang="en-US" altLang="zh-TW" sz="1200" kern="1200" dirty="0">
                <a:solidFill>
                  <a:schemeClr val="tx1"/>
                </a:solidFill>
                <a:effectLst/>
                <a:latin typeface="+mn-lt"/>
                <a:ea typeface="+mn-ea"/>
                <a:cs typeface="+mn-cs"/>
              </a:rPr>
              <a:t> cell = </a:t>
            </a:r>
            <a:r>
              <a:rPr lang="en-US" altLang="zh-TW" sz="1200" kern="1200" dirty="0" err="1">
                <a:solidFill>
                  <a:schemeClr val="tx1"/>
                </a:solidFill>
                <a:effectLst/>
                <a:latin typeface="+mn-lt"/>
                <a:ea typeface="+mn-ea"/>
                <a:cs typeface="+mn-cs"/>
              </a:rPr>
              <a:t>tableView.cellForRow</a:t>
            </a:r>
            <a:r>
              <a:rPr lang="en-US" altLang="zh-TW" sz="1200" kern="1200" dirty="0">
                <a:solidFill>
                  <a:schemeClr val="tx1"/>
                </a:solidFill>
                <a:effectLst/>
                <a:latin typeface="+mn-lt"/>
                <a:ea typeface="+mn-ea"/>
                <a:cs typeface="+mn-cs"/>
              </a:rPr>
              <a:t>(at: </a:t>
            </a:r>
            <a:r>
              <a:rPr lang="en-US" altLang="zh-TW" sz="1200" kern="1200" dirty="0" err="1">
                <a:solidFill>
                  <a:schemeClr val="tx1"/>
                </a:solidFill>
                <a:effectLst/>
                <a:latin typeface="+mn-lt"/>
                <a:ea typeface="+mn-ea"/>
                <a:cs typeface="+mn-cs"/>
              </a:rPr>
              <a:t>indexPath</a:t>
            </a:r>
            <a:r>
              <a:rPr lang="en-US" altLang="zh-TW" sz="1200" kern="1200" dirty="0">
                <a:solidFill>
                  <a:schemeClr val="tx1"/>
                </a:solidFill>
                <a:effectLst/>
                <a:latin typeface="+mn-lt"/>
                <a:ea typeface="+mn-ea"/>
                <a:cs typeface="+mn-cs"/>
              </a:rPr>
              <a:t>) {</a:t>
            </a:r>
          </a:p>
          <a:p>
            <a:r>
              <a:rPr lang="en-US" altLang="zh-TW" sz="1200" kern="1200" dirty="0" err="1">
                <a:solidFill>
                  <a:schemeClr val="tx1"/>
                </a:solidFill>
                <a:effectLst/>
                <a:latin typeface="+mn-lt"/>
                <a:ea typeface="+mn-ea"/>
                <a:cs typeface="+mn-cs"/>
              </a:rPr>
              <a:t>popoverController.sourceView</a:t>
            </a:r>
            <a:r>
              <a:rPr lang="en-US" altLang="zh-TW" sz="1200" kern="1200" dirty="0">
                <a:solidFill>
                  <a:schemeClr val="tx1"/>
                </a:solidFill>
                <a:effectLst/>
                <a:latin typeface="+mn-lt"/>
                <a:ea typeface="+mn-ea"/>
                <a:cs typeface="+mn-cs"/>
              </a:rPr>
              <a:t> = cell</a:t>
            </a:r>
          </a:p>
          <a:p>
            <a:r>
              <a:rPr lang="en-US" altLang="zh-TW" sz="1200" kern="1200" dirty="0" err="1">
                <a:solidFill>
                  <a:schemeClr val="tx1"/>
                </a:solidFill>
                <a:effectLst/>
                <a:latin typeface="+mn-lt"/>
                <a:ea typeface="+mn-ea"/>
                <a:cs typeface="+mn-cs"/>
              </a:rPr>
              <a:t>popoverController.sourceRect</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cell.bounds</a:t>
            </a:r>
            <a:endParaRPr lang="en-US" altLang="zh-TW" sz="1200" kern="1200" dirty="0">
              <a:solidFill>
                <a:schemeClr val="tx1"/>
              </a:solidFill>
              <a:effectLst/>
              <a:latin typeface="+mn-lt"/>
              <a:ea typeface="+mn-ea"/>
              <a:cs typeface="+mn-cs"/>
            </a:endParaRPr>
          </a:p>
          <a:p>
            <a:r>
              <a:rPr lang="en-US" altLang="zh-TW" sz="1200" kern="1200" dirty="0">
                <a:solidFill>
                  <a:schemeClr val="tx1"/>
                </a:solidFill>
                <a:effectLst/>
                <a:latin typeface="+mn-lt"/>
                <a:ea typeface="+mn-ea"/>
                <a:cs typeface="+mn-cs"/>
              </a:rPr>
              <a:t>}</a:t>
            </a:r>
          </a:p>
          <a:p>
            <a:r>
              <a:rPr lang="en-US" altLang="zh-TW" sz="1200" kern="1200" dirty="0">
                <a:solidFill>
                  <a:schemeClr val="tx1"/>
                </a:solidFill>
                <a:effectLst/>
                <a:latin typeface="+mn-lt"/>
                <a:ea typeface="+mn-ea"/>
                <a:cs typeface="+mn-cs"/>
              </a:rPr>
              <a:t>}</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59</a:t>
            </a:fld>
            <a:endParaRPr kumimoji="1" lang="zh-TW" altLang="en-US"/>
          </a:p>
        </p:txBody>
      </p:sp>
    </p:spTree>
    <p:extLst>
      <p:ext uri="{BB962C8B-B14F-4D97-AF65-F5344CB8AC3E}">
        <p14:creationId xmlns:p14="http://schemas.microsoft.com/office/powerpoint/2010/main" val="3712336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1" kern="1200" dirty="0">
                <a:solidFill>
                  <a:schemeClr val="tx1"/>
                </a:solidFill>
                <a:effectLst/>
                <a:latin typeface="+mn-lt"/>
                <a:ea typeface="+mn-ea"/>
                <a:cs typeface="+mn-cs"/>
              </a:rPr>
              <a:t>struct</a:t>
            </a:r>
            <a:r>
              <a:rPr lang="en-US" altLang="zh-TW" sz="1200" kern="1200" dirty="0">
                <a:solidFill>
                  <a:schemeClr val="tx1"/>
                </a:solidFill>
                <a:effectLst/>
                <a:latin typeface="+mn-lt"/>
                <a:ea typeface="+mn-ea"/>
                <a:cs typeface="+mn-cs"/>
              </a:rPr>
              <a:t> Restaurant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name: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type: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location: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phone: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summary: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image: String = ""</a:t>
            </a:r>
          </a:p>
          <a:p>
            <a:r>
              <a:rPr lang="en-US" altLang="zh-TW" sz="1200" b="1" kern="1200" dirty="0">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isFavorite</a:t>
            </a:r>
            <a:r>
              <a:rPr lang="en-US" altLang="zh-TW" sz="1200" kern="1200" dirty="0">
                <a:solidFill>
                  <a:schemeClr val="tx1"/>
                </a:solidFill>
                <a:effectLst/>
                <a:latin typeface="+mn-lt"/>
                <a:ea typeface="+mn-ea"/>
                <a:cs typeface="+mn-cs"/>
              </a:rPr>
              <a:t>: Bool = false</a:t>
            </a:r>
          </a:p>
          <a:p>
            <a:r>
              <a:rPr lang="en-US" altLang="zh-TW" sz="1200" kern="1200" dirty="0">
                <a:solidFill>
                  <a:schemeClr val="tx1"/>
                </a:solidFill>
                <a:effectLst/>
                <a:latin typeface="+mn-lt"/>
                <a:ea typeface="+mn-ea"/>
                <a:cs typeface="+mn-cs"/>
              </a:rPr>
              <a:t>}</a:t>
            </a:r>
          </a:p>
        </p:txBody>
      </p:sp>
      <p:sp>
        <p:nvSpPr>
          <p:cNvPr id="4" name="投影片編號版面配置區 3"/>
          <p:cNvSpPr>
            <a:spLocks noGrp="1"/>
          </p:cNvSpPr>
          <p:nvPr>
            <p:ph type="sldNum" sz="quarter" idx="5"/>
          </p:nvPr>
        </p:nvSpPr>
        <p:spPr/>
        <p:txBody>
          <a:bodyPr/>
          <a:lstStyle/>
          <a:p>
            <a:fld id="{E3CF5B9A-C1F2-8742-81F3-2D6325E5B3B2}" type="slidenum">
              <a:rPr kumimoji="1" lang="zh-TW" altLang="en-US" smtClean="0"/>
              <a:t>67</a:t>
            </a:fld>
            <a:endParaRPr kumimoji="1" lang="zh-TW" altLang="en-US"/>
          </a:p>
        </p:txBody>
      </p:sp>
    </p:spTree>
    <p:extLst>
      <p:ext uri="{BB962C8B-B14F-4D97-AF65-F5344CB8AC3E}">
        <p14:creationId xmlns:p14="http://schemas.microsoft.com/office/powerpoint/2010/main" val="26082268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var restaurants:[Restaurant] = [</a:t>
            </a:r>
          </a:p>
          <a:p>
            <a:r>
              <a:rPr kumimoji="1" lang="en-US" altLang="zh-TW" dirty="0"/>
              <a:t>Restaurant(name: "Cafe </a:t>
            </a:r>
            <a:r>
              <a:rPr kumimoji="1" lang="en-US" altLang="zh-TW" dirty="0" err="1"/>
              <a:t>Deadend</a:t>
            </a:r>
            <a:r>
              <a:rPr kumimoji="1" lang="en-US" altLang="zh-TW" dirty="0"/>
              <a:t>", type: "Coffee &amp; Tea Shop", location: "G/F, 72 Po Hing Fong, Sheung Wan, Hong Kong", phone: "232-923423", summary: "Searching for great breakfast eateries and coffee? This place is for you. We open at 6:30 every morning, and close at 9 PM. We offer espresso and espresso based drink, such as </a:t>
            </a:r>
            <a:r>
              <a:rPr kumimoji="1" lang="en-US" altLang="zh-TW" dirty="0" err="1"/>
              <a:t>capuccino</a:t>
            </a:r>
            <a:r>
              <a:rPr kumimoji="1" lang="en-US" altLang="zh-TW" dirty="0"/>
              <a:t>, cafe latte, piccolo and many more. Come over and enjoy a great meal.", image: "cafedeadend.jpg"),</a:t>
            </a:r>
          </a:p>
          <a:p>
            <a:r>
              <a:rPr kumimoji="1" lang="en-US" altLang="zh-TW" dirty="0"/>
              <a:t>Restaurant(name: "</a:t>
            </a:r>
            <a:r>
              <a:rPr kumimoji="1" lang="en-US" altLang="zh-TW" dirty="0" err="1"/>
              <a:t>Homei</a:t>
            </a:r>
            <a:r>
              <a:rPr kumimoji="1" lang="en-US" altLang="zh-TW" dirty="0"/>
              <a:t>", type: "Cafe", location: "Shop B, G/F, 22-24A Tai Ping San Street SOHO, Sheung Wan, Hong Kong", phone: "348-233423", summary: "A little gem hidden at the corner of the street is nothing but fantastic! This place is warm and cozy. We open at 7 every morning except Sunday, and close at 9 PM. We offer a variety of coffee drinks and specialties including lattes, cappuccinos, teas, and more. We serve breakfast, lunch, and dinner in an airy open setting. Come over, have a coffee and enjoy a chit-chat with our baristas.", image: "homei.jpg"),</a:t>
            </a:r>
          </a:p>
          <a:p>
            <a:r>
              <a:rPr kumimoji="1" lang="en-US" altLang="zh-TW" dirty="0"/>
              <a:t>Restaurant(name: "</a:t>
            </a:r>
            <a:r>
              <a:rPr kumimoji="1" lang="en-US" altLang="zh-TW" dirty="0" err="1"/>
              <a:t>Teakha</a:t>
            </a:r>
            <a:r>
              <a:rPr kumimoji="1" lang="en-US" altLang="zh-TW" dirty="0"/>
              <a:t>", type: "Tea House", location: "Shop B, 18 Tai Ping Shan Road SOHO, Sheung Wan, Hong Kong", phone: "354-243523", summary: "Take a moment to stop and smell tealeaves! We are about the community, our environment, and all things created by the warmth of our hands. We open at 11 AM, and close at 7 PM. At </a:t>
            </a:r>
            <a:r>
              <a:rPr kumimoji="1" lang="en-US" altLang="zh-TW" dirty="0" err="1"/>
              <a:t>teakha</a:t>
            </a:r>
            <a:r>
              <a:rPr kumimoji="1" lang="en-US" altLang="zh-TW" dirty="0"/>
              <a:t>, we sell only the best single-origin teas sourced by our sister company Plantation directly from small tea plantations. The teas are then either cooked to perfection with milk in a pot or brewed.", image: "teakha.jpg"),</a:t>
            </a:r>
          </a:p>
          <a:p>
            <a:r>
              <a:rPr kumimoji="1" lang="en-US" altLang="zh-TW" dirty="0"/>
              <a:t>Restaurant(name: "Cafe </a:t>
            </a:r>
            <a:r>
              <a:rPr kumimoji="1" lang="en-US" altLang="zh-TW" dirty="0" err="1"/>
              <a:t>loisl</a:t>
            </a:r>
            <a:r>
              <a:rPr kumimoji="1" lang="en-US" altLang="zh-TW" dirty="0"/>
              <a:t>", type: "Austrian / </a:t>
            </a:r>
            <a:r>
              <a:rPr kumimoji="1" lang="en-US" altLang="zh-TW" dirty="0" err="1"/>
              <a:t>Causual</a:t>
            </a:r>
            <a:r>
              <a:rPr kumimoji="1" lang="en-US" altLang="zh-TW" dirty="0"/>
              <a:t> Drink", location: "Shop B, 20 Tai Ping Shan Road SOHO, Sheung Wan, Hong Kong", phone: "453-333423", summary: "A great cafe in Austrian style. We offer espresso and espresso based drink, such as </a:t>
            </a:r>
            <a:r>
              <a:rPr kumimoji="1" lang="en-US" altLang="zh-TW" dirty="0" err="1"/>
              <a:t>capuccino</a:t>
            </a:r>
            <a:r>
              <a:rPr kumimoji="1" lang="en-US" altLang="zh-TW" dirty="0"/>
              <a:t>, cafe latte, piccolo and many more. We also serve breakfast and light lunch. Come over to enjoy the elegant ambience and quality coffee..", image: "cafeloisl.jpg"),</a:t>
            </a:r>
          </a:p>
          <a:p>
            <a:r>
              <a:rPr kumimoji="1" lang="en-US" altLang="zh-TW" dirty="0"/>
              <a:t>Restaurant(name: "Petite Oyster", type: "French", location: "24 Tai Ping Shan Road SOHO, Sheung Wan, Hong Kong", phone: "983-284334", summary: "An upscale dining venue, features premium and seasonal imported oysters, and delicate yet creative modern European cuisines. Its oyster bar displays a full array of freshest oysters imported from all over the world including France, Australia, USA and Japan.", image: "petiteoyster.jpg"),</a:t>
            </a:r>
          </a:p>
          <a:p>
            <a:r>
              <a:rPr kumimoji="1" lang="en-US" altLang="zh-TW" dirty="0"/>
              <a:t>Restaurant(name: "For Kee Restaurant", type: "Hong Kong", location: "Shop J-K., 200 Hollywood Road, SOHO, Sheung Wan, Hong Kong", phone: "232-434222", summary: "A great local cafe for breakfast and lunch! Located in a quiet area in Sheung Wan, we offer pork chop buns, HK </a:t>
            </a:r>
            <a:r>
              <a:rPr kumimoji="1" lang="en-US" altLang="zh-TW" dirty="0" err="1"/>
              <a:t>french</a:t>
            </a:r>
            <a:r>
              <a:rPr kumimoji="1" lang="en-US" altLang="zh-TW" dirty="0"/>
              <a:t> toast, and many more. We open from 7 AM to 4:30 PM.", image: "forkeerestaurant.jpg"),</a:t>
            </a:r>
          </a:p>
          <a:p>
            <a:r>
              <a:rPr kumimoji="1" lang="en-US" altLang="zh-TW" dirty="0"/>
              <a:t>Restaurant(name: "Po's Atelier", type: "Bakery", location: "G/F, 62 Po Hing Fong, Sheung Wan, Hong Kong", phone: "234-834322", summary: "A boutique bakery focusing on artisan breads and pastries paired with inspiration from Japan and Scandinavia. We are crazy about bread and excited to share our artisan bakes with you. We open at 10 every morning, and close at 7 PM.", image: "posatelier.jpg"),</a:t>
            </a:r>
          </a:p>
          <a:p>
            <a:r>
              <a:rPr kumimoji="1" lang="en-US" altLang="zh-TW" dirty="0"/>
              <a:t>Restaurant(name: "Bourke Street </a:t>
            </a:r>
            <a:r>
              <a:rPr kumimoji="1" lang="en-US" altLang="zh-TW" dirty="0" err="1"/>
              <a:t>Backery</a:t>
            </a:r>
            <a:r>
              <a:rPr kumimoji="1" lang="en-US" altLang="zh-TW" dirty="0"/>
              <a:t>", type: "Chocolate", location: "633 Bourke St Sydney New South Wales 2010 Surry Hills", phone: "982-434343", summary: "We make everything by hand with the best possible ingredients, from organic sourdoughs to pastries and cakes. A combination of great produce, good strong coffee, artisanal skill and hard work creates the honest, soulful, delectable bites that have made Bourke Street Bakery famous. Visit us at one of our many Sydney locations!", image: "bourkestreetbakery.jpg"),</a:t>
            </a:r>
          </a:p>
          <a:p>
            <a:r>
              <a:rPr kumimoji="1" lang="en-US" altLang="zh-TW" dirty="0"/>
              <a:t>Restaurant(name: "Haigh's Chocolate", type: "Cafe", location: "412-414 George St Sydney New South Wales", phone: "734-232323", summary: "Haigh's Chocolates is Australia's oldest family owned chocolate maker. We have been making chocolate in Adelaide, South Australia since 1915 and we are committed to the art of premium chocolate making from the cocoa bean. Our chocolates are always presented to perfection in our own retail stores. Visit any one of them and you'll find chocolate tasting, gift wrapping and </a:t>
            </a:r>
            <a:r>
              <a:rPr kumimoji="1" lang="en-US" altLang="zh-TW" dirty="0" err="1"/>
              <a:t>personalised</a:t>
            </a:r>
            <a:r>
              <a:rPr kumimoji="1" lang="en-US" altLang="zh-TW" dirty="0"/>
              <a:t> attention are all part of the service.", image: "haighschocolate.jpg"),</a:t>
            </a:r>
          </a:p>
          <a:p>
            <a:r>
              <a:rPr kumimoji="1" lang="en-US" altLang="zh-TW" dirty="0"/>
              <a:t>Restaurant(name: "Palomino Espresso", type: "American / Seafood", location: "Shop 1 61 York St Sydney New South Wales", phone: "872-734343", summary: "We offer an assortment of on-site baked goods and sandwiches. This place has always been a </a:t>
            </a:r>
            <a:r>
              <a:rPr kumimoji="1" lang="en-US" altLang="zh-TW" dirty="0" err="1"/>
              <a:t>favourite</a:t>
            </a:r>
            <a:r>
              <a:rPr kumimoji="1" lang="en-US" altLang="zh-TW" dirty="0"/>
              <a:t> among office workers. We open at 7 every morning including Sunday, and close at 4 PM. Come over, have a coffee and enjoy a chit-chat with our baristas.", image: "palominoespresso.jpg"),</a:t>
            </a:r>
          </a:p>
          <a:p>
            <a:r>
              <a:rPr kumimoji="1" lang="en-US" altLang="zh-TW" dirty="0"/>
              <a:t>Restaurant(name: "Upstate", type: "Seafood", location: "95 1st Ave New York, NY 10003", phone: "343-233221", summary: "The absolute best seafood place in town. The atmosphere here creates a very homey feeling. We open at 5 PM, and close at 10:30 PM. ", image: "upstate.jpg"),</a:t>
            </a:r>
          </a:p>
          <a:p>
            <a:r>
              <a:rPr kumimoji="1" lang="en-US" altLang="zh-TW" dirty="0"/>
              <a:t>Restaurant(name: "</a:t>
            </a:r>
            <a:r>
              <a:rPr kumimoji="1" lang="en-US" altLang="zh-TW" dirty="0" err="1"/>
              <a:t>Traif</a:t>
            </a:r>
            <a:r>
              <a:rPr kumimoji="1" lang="en-US" altLang="zh-TW" dirty="0"/>
              <a:t>", type: "American", location: "229 S 4th St Brooklyn, NY 11211", phone: "985-723623", summary: "A young crowd populates this pork-focused American eatery in an older Williamsburg neighborhood. We open at 6PM, and close at 11 PM. If you enjoy a shared small plates dinner experience, come over and have a try.", image: "traif.jpg"),</a:t>
            </a:r>
          </a:p>
          <a:p>
            <a:r>
              <a:rPr kumimoji="1" lang="en-US" altLang="zh-TW" dirty="0"/>
              <a:t>Restaurant(name: "Graham Avenue Meats", type: "Breakfast &amp; Brunch", location: "445 Graham Ave Brooklyn, NY 11211", phone: "455-232345", summary: "Classic Italian deli &amp; butcher draws patrons with meat-filled submarine sandwiches. We use the freshest meats and veggies to create the perfect panini for you. We look forward to seeing you!", image: "grahamavenuemeats.jpg"),</a:t>
            </a:r>
          </a:p>
          <a:p>
            <a:r>
              <a:rPr kumimoji="1" lang="en-US" altLang="zh-TW" dirty="0"/>
              <a:t>Restaurant(name: "Waffle &amp; Wolf", type: "Coffee &amp; Tea", location: "413 Graham Ave Brooklyn, NY 11211", phone: "434-232322", summary: "Small shop, some seating, definitely something different! We open at 7 every morning except Sunday, and close at 9 PM. We offer a variety of waffles with choices of sweet &amp; savory fillings. If you are gluten free and craving waffles, this is the place to go.", image: "wafflewolf.jpg"),</a:t>
            </a:r>
          </a:p>
          <a:p>
            <a:r>
              <a:rPr kumimoji="1" lang="en-US" altLang="zh-TW" dirty="0"/>
              <a:t>Restaurant(name: "Five Leaves", type: "Bistro", location: "18 Bedford Ave Brooklyn, NY 11222", phone: "343-234553", summary: " Great food, cocktails, ambiance, service. Nothing beats having a warm dinner and a whiskey. We open at 8 every morning, and close at 1 AM. The ricotta pancakes are something you must try.", image: "fiveleaves.jpg"),</a:t>
            </a:r>
          </a:p>
          <a:p>
            <a:r>
              <a:rPr kumimoji="1" lang="en-US" altLang="zh-TW" dirty="0"/>
              <a:t>Restaurant(name: "Cafe Lore", type: "Latin American", location: "Sunset Park 4601 4th Ave Brooklyn, NY 11220", phone: "342-455433", summary: "Good place, great environment and amazing food! We open at 10 every morning except Sunday, and close at 9 PM. Give us a visit! Enjoy mushroom raviolis, pumpkin raviolis, meat raviolis with sausage and peppers, pork cutlets, eggplant parmesan, and salad.", image: "cafelore.jpg"),</a:t>
            </a:r>
          </a:p>
          <a:p>
            <a:r>
              <a:rPr kumimoji="1" lang="en-US" altLang="zh-TW" dirty="0"/>
              <a:t>Restaurant(name: "Confessional", type: "Spanish", location: "308 E 6th St New York, NY 10003", phone: "643-332323", summary: "Most delicious cocktail you would ever try! Our menu includes a wide range of high quality internationally inspired dishes, vegetarian options, and local cuisine. We open at 10 AM, and close at 10 PM. We welcome you into our place to enjoy a meal with your friends.", image: "confessional.jpg"),</a:t>
            </a:r>
          </a:p>
          <a:p>
            <a:r>
              <a:rPr kumimoji="1" lang="en-US" altLang="zh-TW" dirty="0"/>
              <a:t>Restaurant(name: "</a:t>
            </a:r>
            <a:r>
              <a:rPr kumimoji="1" lang="en-US" altLang="zh-TW" dirty="0" err="1"/>
              <a:t>Barrafina</a:t>
            </a:r>
            <a:r>
              <a:rPr kumimoji="1" lang="en-US" altLang="zh-TW" dirty="0"/>
              <a:t>", type: "Spanish", location: "54 Frith Street London W1D 4SL United Kingdom", phone: "542-343434", summary: "a collection of authentic Spanish Tapas bars in Central London! We have an open kitchen, a beautiful marble-topped bar where guests can sit and watch the chefs at work and stylish red leather stools. Lunch starts at 1 PM. Dinners starts 5:30 PM.", image: "barrafina.jpg"),</a:t>
            </a:r>
          </a:p>
          <a:p>
            <a:r>
              <a:rPr kumimoji="1" lang="en-US" altLang="zh-TW" dirty="0"/>
              <a:t>Restaurant(name: "</a:t>
            </a:r>
            <a:r>
              <a:rPr kumimoji="1" lang="en-US" altLang="zh-TW" dirty="0" err="1"/>
              <a:t>Donostia</a:t>
            </a:r>
            <a:r>
              <a:rPr kumimoji="1" lang="en-US" altLang="zh-TW" dirty="0"/>
              <a:t>", type: "Spanish", location: "10 Seymour Place London W1H 7ND United Kingdom", phone: "722-232323", summary: "Very good </a:t>
            </a:r>
            <a:r>
              <a:rPr kumimoji="1" lang="en-US" altLang="zh-TW" dirty="0" err="1"/>
              <a:t>basque</a:t>
            </a:r>
            <a:r>
              <a:rPr kumimoji="1" lang="en-US" altLang="zh-TW" dirty="0"/>
              <a:t> food, creative dishes with terrific flavors! </a:t>
            </a:r>
            <a:r>
              <a:rPr kumimoji="1" lang="en-US" altLang="zh-TW" dirty="0" err="1"/>
              <a:t>Donostia</a:t>
            </a:r>
            <a:r>
              <a:rPr kumimoji="1" lang="en-US" altLang="zh-TW" dirty="0"/>
              <a:t> is a high end tapas restaurant with a friendly relaxed ambiance. Come over to enjoy awesome tapas!", image: "donostia.jpg"),</a:t>
            </a:r>
          </a:p>
          <a:p>
            <a:r>
              <a:rPr kumimoji="1" lang="en-US" altLang="zh-TW" dirty="0"/>
              <a:t>Restaurant(name: "Royal Oak", type: "British", location: "2 Regency Street London SW1P 4BZ United Kingdom", phone: "343-988834", summary: "</a:t>
            </a:r>
            <a:r>
              <a:rPr kumimoji="1" lang="en-US" altLang="zh-TW" dirty="0" err="1"/>
              <a:t>Specialise</a:t>
            </a:r>
            <a:r>
              <a:rPr kumimoji="1" lang="en-US" altLang="zh-TW" dirty="0"/>
              <a:t> in great pub food. Established in 1872, we have local and world lagers, craft beer and a selection of wine and spirits for people to enjoy. Don't forget to try our range of Young's Ales and Fish and Chips.", image: "royaloak.jpg"),</a:t>
            </a:r>
          </a:p>
          <a:p>
            <a:r>
              <a:rPr kumimoji="1" lang="en-US" altLang="zh-TW" dirty="0"/>
              <a:t>Restaurant(name: "CASK Pub and Kitchen", type: "Thai", location: "22 Charlwood Street London SW1V 2DY Pimlico", phone: "432-344050", summary: "With kitchen serving gourmet burgers. We offer food every day of the week, Monday through to Sunday. Join us every Sunday from 4:30 – 7:30pm for live acoustic music!", image: "caskpubkitchen.jpg")</a:t>
            </a:r>
          </a:p>
          <a:p>
            <a:r>
              <a:rPr kumimoji="1" lang="en-US" altLang="zh-TW" dirty="0"/>
              <a:t>]</a:t>
            </a:r>
            <a:endParaRPr kumimoji="1" lang="zh-TW" altLang="en-US" dirty="0"/>
          </a:p>
        </p:txBody>
      </p:sp>
      <p:sp>
        <p:nvSpPr>
          <p:cNvPr id="4" name="投影片編號版面配置區 3"/>
          <p:cNvSpPr>
            <a:spLocks noGrp="1"/>
          </p:cNvSpPr>
          <p:nvPr>
            <p:ph type="sldNum" sz="quarter" idx="5"/>
          </p:nvPr>
        </p:nvSpPr>
        <p:spPr/>
        <p:txBody>
          <a:bodyPr/>
          <a:lstStyle/>
          <a:p>
            <a:fld id="{E3CF5B9A-C1F2-8742-81F3-2D6325E5B3B2}" type="slidenum">
              <a:rPr kumimoji="1" lang="zh-TW" altLang="en-US" smtClean="0"/>
              <a:t>68</a:t>
            </a:fld>
            <a:endParaRPr kumimoji="1" lang="zh-TW" altLang="en-US"/>
          </a:p>
        </p:txBody>
      </p:sp>
    </p:spTree>
    <p:extLst>
      <p:ext uri="{BB962C8B-B14F-4D97-AF65-F5344CB8AC3E}">
        <p14:creationId xmlns:p14="http://schemas.microsoft.com/office/powerpoint/2010/main" val="9694545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solidFill>
                  <a:srgbClr val="0070C0"/>
                </a:solidFill>
              </a:rPr>
              <a:t>// MARK: - View controller life cycle</a:t>
            </a:r>
          </a:p>
          <a:p>
            <a:endParaRPr kumimoji="1"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solidFill>
                  <a:srgbClr val="0070C0"/>
                </a:solidFill>
              </a:rPr>
              <a:t>// MARK: - </a:t>
            </a:r>
            <a:r>
              <a:rPr lang="en-US" altLang="zh-TW" dirty="0" err="1">
                <a:solidFill>
                  <a:srgbClr val="0070C0"/>
                </a:solidFill>
              </a:rPr>
              <a:t>UITableViewDataSource</a:t>
            </a:r>
            <a:r>
              <a:rPr lang="en-US" altLang="zh-TW" dirty="0">
                <a:solidFill>
                  <a:srgbClr val="0070C0"/>
                </a:solidFill>
              </a:rPr>
              <a:t> Protocol</a:t>
            </a:r>
          </a:p>
          <a:p>
            <a:endParaRPr kumimoji="1" lang="zh-TW" altLang="en-US" dirty="0"/>
          </a:p>
        </p:txBody>
      </p:sp>
      <p:sp>
        <p:nvSpPr>
          <p:cNvPr id="4" name="投影片編號版面配置區 3"/>
          <p:cNvSpPr>
            <a:spLocks noGrp="1"/>
          </p:cNvSpPr>
          <p:nvPr>
            <p:ph type="sldNum" sz="quarter" idx="5"/>
          </p:nvPr>
        </p:nvSpPr>
        <p:spPr/>
        <p:txBody>
          <a:bodyPr/>
          <a:lstStyle/>
          <a:p>
            <a:fld id="{E3CF5B9A-C1F2-8742-81F3-2D6325E5B3B2}" type="slidenum">
              <a:rPr kumimoji="1" lang="zh-TW" altLang="en-US" smtClean="0"/>
              <a:t>72</a:t>
            </a:fld>
            <a:endParaRPr kumimoji="1" lang="zh-TW" altLang="en-US"/>
          </a:p>
        </p:txBody>
      </p:sp>
    </p:spTree>
    <p:extLst>
      <p:ext uri="{BB962C8B-B14F-4D97-AF65-F5344CB8AC3E}">
        <p14:creationId xmlns:p14="http://schemas.microsoft.com/office/powerpoint/2010/main" val="951798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//Array is a value-type object</a:t>
            </a:r>
          </a:p>
          <a:p>
            <a:endParaRPr lang="en-US" altLang="zh-TW" dirty="0"/>
          </a:p>
          <a:p>
            <a:r>
              <a:rPr lang="en-US" altLang="zh-TW" dirty="0"/>
              <a:t>extension Restaurant {</a:t>
            </a:r>
          </a:p>
          <a:p>
            <a:pPr marL="0" indent="0">
              <a:spcBef>
                <a:spcPts val="0"/>
              </a:spcBef>
              <a:spcAft>
                <a:spcPts val="0"/>
              </a:spcAft>
              <a:buNone/>
            </a:pPr>
            <a:endParaRPr lang="en-US" altLang="zh-TW" dirty="0"/>
          </a:p>
          <a:p>
            <a:pPr marL="0" indent="0">
              <a:spcBef>
                <a:spcPts val="0"/>
              </a:spcBef>
              <a:spcAft>
                <a:spcPts val="0"/>
              </a:spcAft>
              <a:buNone/>
            </a:pPr>
            <a:r>
              <a:rPr lang="en-US" altLang="zh-TW" dirty="0"/>
              <a:t>static </a:t>
            </a:r>
            <a:r>
              <a:rPr lang="en-US" altLang="zh-TW" dirty="0" err="1"/>
              <a:t>func</a:t>
            </a:r>
            <a:r>
              <a:rPr lang="en-US" altLang="zh-TW" dirty="0"/>
              <a:t> </a:t>
            </a:r>
            <a:r>
              <a:rPr lang="en-US" altLang="zh-TW" dirty="0" err="1"/>
              <a:t>generateData</a:t>
            </a:r>
            <a:r>
              <a:rPr lang="en-US" altLang="zh-TW" dirty="0"/>
              <a:t>( </a:t>
            </a:r>
            <a:r>
              <a:rPr lang="en-US" altLang="zh-TW" dirty="0" err="1"/>
              <a:t>sourceArray</a:t>
            </a:r>
            <a:r>
              <a:rPr lang="en-US" altLang="zh-TW" dirty="0"/>
              <a:t>: </a:t>
            </a:r>
            <a:r>
              <a:rPr lang="en-US" altLang="zh-TW" dirty="0" err="1">
                <a:solidFill>
                  <a:srgbClr val="0070C0"/>
                </a:solidFill>
              </a:rPr>
              <a:t>inout</a:t>
            </a:r>
            <a:r>
              <a:rPr lang="en-US" altLang="zh-TW" dirty="0"/>
              <a:t> [Restaurant]) {</a:t>
            </a:r>
          </a:p>
          <a:p>
            <a:pPr marL="0" indent="0">
              <a:spcBef>
                <a:spcPts val="0"/>
              </a:spcBef>
              <a:spcAft>
                <a:spcPts val="0"/>
              </a:spcAft>
              <a:buNone/>
            </a:pPr>
            <a:r>
              <a:rPr lang="en-US" altLang="zh-TW" dirty="0" err="1"/>
              <a:t>sourceArray</a:t>
            </a:r>
            <a:r>
              <a:rPr lang="en-US" altLang="zh-TW" dirty="0"/>
              <a:t> =</a:t>
            </a:r>
          </a:p>
          <a:p>
            <a:pPr marL="0" indent="0">
              <a:spcBef>
                <a:spcPts val="0"/>
              </a:spcBef>
              <a:spcAft>
                <a:spcPts val="0"/>
              </a:spcAft>
              <a:buNone/>
            </a:pPr>
            <a:endParaRPr lang="en-US" altLang="zh-TW" dirty="0"/>
          </a:p>
          <a:p>
            <a:pPr marL="0" indent="0">
              <a:spcBef>
                <a:spcPts val="0"/>
              </a:spcBef>
              <a:spcAft>
                <a:spcPts val="0"/>
              </a:spcAft>
              <a:buNone/>
            </a:pPr>
            <a:endParaRPr lang="en-US" altLang="zh-TW" dirty="0"/>
          </a:p>
          <a:p>
            <a:pPr marL="0" indent="0">
              <a:spcBef>
                <a:spcPts val="0"/>
              </a:spcBef>
              <a:spcAft>
                <a:spcPts val="0"/>
              </a:spcAft>
              <a:buNone/>
            </a:pPr>
            <a:r>
              <a:rPr lang="en-US" altLang="zh-TW" dirty="0"/>
              <a:t>}</a:t>
            </a:r>
          </a:p>
          <a:p>
            <a:endParaRPr lang="en-US" altLang="zh-TW" dirty="0"/>
          </a:p>
          <a:p>
            <a:r>
              <a:rPr lang="en-US" altLang="zh-TW" dirty="0"/>
              <a:t>}</a:t>
            </a:r>
            <a:endParaRPr lang="zh-TW" altLang="en-US" dirty="0"/>
          </a:p>
        </p:txBody>
      </p:sp>
      <p:sp>
        <p:nvSpPr>
          <p:cNvPr id="4" name="投影片編號版面配置區 3"/>
          <p:cNvSpPr>
            <a:spLocks noGrp="1"/>
          </p:cNvSpPr>
          <p:nvPr>
            <p:ph type="sldNum" sz="quarter" idx="5"/>
          </p:nvPr>
        </p:nvSpPr>
        <p:spPr/>
        <p:txBody>
          <a:bodyPr/>
          <a:lstStyle/>
          <a:p>
            <a:fld id="{E3CF5B9A-C1F2-8742-81F3-2D6325E5B3B2}" type="slidenum">
              <a:rPr kumimoji="1" lang="zh-TW" altLang="en-US" smtClean="0"/>
              <a:t>74</a:t>
            </a:fld>
            <a:endParaRPr kumimoji="1" lang="zh-TW" altLang="en-US"/>
          </a:p>
        </p:txBody>
      </p:sp>
    </p:spTree>
    <p:extLst>
      <p:ext uri="{BB962C8B-B14F-4D97-AF65-F5344CB8AC3E}">
        <p14:creationId xmlns:p14="http://schemas.microsoft.com/office/powerpoint/2010/main" val="87474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cell.</a:t>
            </a:r>
            <a:r>
              <a:rPr lang="en-US" altLang="zh-TW" dirty="0" err="1"/>
              <a:t>imageView</a:t>
            </a:r>
            <a:r>
              <a:rPr lang="en-US" altLang="zh-TW" dirty="0"/>
              <a:t>?.image = </a:t>
            </a:r>
            <a:r>
              <a:rPr lang="en-US" altLang="zh-TW" dirty="0" err="1"/>
              <a:t>UIImage</a:t>
            </a:r>
            <a:r>
              <a:rPr lang="en-US" altLang="zh-TW" dirty="0"/>
              <a:t>(named: “restaurant”)</a:t>
            </a:r>
          </a:p>
          <a:p>
            <a:endParaRPr lang="en-US" altLang="zh-TW"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14</a:t>
            </a:fld>
            <a:endParaRPr kumimoji="1" lang="zh-TW" altLang="en-US"/>
          </a:p>
        </p:txBody>
      </p:sp>
    </p:spTree>
    <p:extLst>
      <p:ext uri="{BB962C8B-B14F-4D97-AF65-F5344CB8AC3E}">
        <p14:creationId xmlns:p14="http://schemas.microsoft.com/office/powerpoint/2010/main" val="3341769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let </a:t>
            </a:r>
            <a:r>
              <a:rPr lang="en-US" altLang="zh-TW" dirty="0" err="1"/>
              <a:t>cellIdentifier</a:t>
            </a:r>
            <a:r>
              <a:rPr lang="en-US" altLang="zh-TW" dirty="0"/>
              <a:t> = "</a:t>
            </a:r>
            <a:r>
              <a:rPr lang="en-US" altLang="zh-TW" dirty="0" err="1"/>
              <a:t>datacell</a:t>
            </a:r>
            <a:r>
              <a:rPr lang="en-US" altLang="zh-TW" dirty="0"/>
              <a:t>"</a:t>
            </a:r>
          </a:p>
          <a:p>
            <a:r>
              <a:rPr lang="en-US" altLang="zh-TW" dirty="0"/>
              <a:t>let cell = </a:t>
            </a:r>
            <a:r>
              <a:rPr lang="en-US" altLang="zh-TW" dirty="0" err="1"/>
              <a:t>tableView.dequeueReusableCell</a:t>
            </a:r>
            <a:r>
              <a:rPr lang="en-US" altLang="zh-TW" dirty="0"/>
              <a:t>(</a:t>
            </a:r>
            <a:r>
              <a:rPr lang="en-US" altLang="zh-TW" dirty="0" err="1"/>
              <a:t>withIdentifier</a:t>
            </a:r>
            <a:r>
              <a:rPr lang="en-US" altLang="zh-TW" dirty="0"/>
              <a:t>: </a:t>
            </a:r>
            <a:r>
              <a:rPr lang="en-US" altLang="zh-TW" dirty="0" err="1"/>
              <a:t>cellIdentifier</a:t>
            </a:r>
            <a:r>
              <a:rPr lang="en-US" altLang="zh-TW" dirty="0"/>
              <a:t>, for: </a:t>
            </a:r>
            <a:r>
              <a:rPr lang="en-US" altLang="zh-TW" dirty="0" err="1"/>
              <a:t>indexPath</a:t>
            </a:r>
            <a:r>
              <a:rPr lang="en-US" altLang="zh-TW" dirty="0"/>
              <a:t>)</a:t>
            </a:r>
          </a:p>
          <a:p>
            <a:r>
              <a:rPr lang="en-US" altLang="zh-TW" dirty="0"/>
              <a:t>// Configure the cell...</a:t>
            </a:r>
          </a:p>
          <a:p>
            <a:r>
              <a:rPr lang="en-US" altLang="zh-TW" dirty="0"/>
              <a:t>cell.</a:t>
            </a:r>
            <a:r>
              <a:rPr lang="en-US" altLang="zh-TW" dirty="0" err="1"/>
              <a:t>textLabel</a:t>
            </a:r>
            <a:r>
              <a:rPr lang="en-US" altLang="zh-TW" dirty="0"/>
              <a:t>?.text = </a:t>
            </a:r>
            <a:r>
              <a:rPr lang="en-US" altLang="zh-TW" dirty="0" err="1"/>
              <a:t>restaurantNames</a:t>
            </a:r>
            <a:r>
              <a:rPr lang="en-US" altLang="zh-TW" dirty="0"/>
              <a:t>[</a:t>
            </a:r>
            <a:r>
              <a:rPr lang="en-US" altLang="zh-TW" dirty="0" err="1"/>
              <a:t>indexPath.row</a:t>
            </a:r>
            <a:r>
              <a:rPr lang="en-US" altLang="zh-TW" dirty="0"/>
              <a:t>]</a:t>
            </a:r>
          </a:p>
          <a:p>
            <a:r>
              <a:rPr lang="en-US" altLang="zh-TW" dirty="0"/>
              <a:t>cell.</a:t>
            </a:r>
            <a:r>
              <a:rPr lang="en-US" altLang="zh-TW" dirty="0" err="1"/>
              <a:t>imageView</a:t>
            </a:r>
            <a:r>
              <a:rPr lang="en-US" altLang="zh-TW" dirty="0"/>
              <a:t>?.image = </a:t>
            </a:r>
            <a:r>
              <a:rPr lang="en-US" altLang="zh-TW" dirty="0" err="1"/>
              <a:t>UIImage</a:t>
            </a:r>
            <a:r>
              <a:rPr lang="en-US" altLang="zh-TW" dirty="0"/>
              <a:t>(named: “restaurant”)</a:t>
            </a:r>
          </a:p>
          <a:p>
            <a:r>
              <a:rPr lang="en-US" altLang="zh-TW" dirty="0"/>
              <a:t> </a:t>
            </a:r>
          </a:p>
          <a:p>
            <a:r>
              <a:rPr lang="en-US" altLang="zh-TW" dirty="0"/>
              <a:t>return cell</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22</a:t>
            </a:fld>
            <a:endParaRPr kumimoji="1" lang="zh-TW" altLang="en-US"/>
          </a:p>
        </p:txBody>
      </p:sp>
    </p:spTree>
    <p:extLst>
      <p:ext uri="{BB962C8B-B14F-4D97-AF65-F5344CB8AC3E}">
        <p14:creationId xmlns:p14="http://schemas.microsoft.com/office/powerpoint/2010/main" val="3571926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 MARK: - </a:t>
            </a:r>
            <a:r>
              <a:rPr lang="en-US" altLang="zh-TW" dirty="0" err="1"/>
              <a:t>UITableView</a:t>
            </a:r>
            <a:r>
              <a:rPr lang="en-US" altLang="zh-TW" dirty="0"/>
              <a:t> Diffable Data Source</a:t>
            </a:r>
          </a:p>
          <a:p>
            <a:endParaRPr lang="en-US" altLang="zh-TW" dirty="0"/>
          </a:p>
          <a:p>
            <a:r>
              <a:rPr lang="zh-TW" altLang="en-US" dirty="0"/>
              <a:t>func configureDataSource() -&gt; UITableViewDiffableDataSource&lt;Section, String&gt; {       </a:t>
            </a:r>
          </a:p>
          <a:p>
            <a:r>
              <a:rPr lang="zh-TW" altLang="en-US" dirty="0"/>
              <a:t>let cellIdentifier = "datacell"</a:t>
            </a:r>
          </a:p>
          <a:p>
            <a:endParaRPr lang="zh-TW" altLang="en-US" dirty="0"/>
          </a:p>
          <a:p>
            <a:r>
              <a:rPr lang="zh-TW" altLang="en-US" dirty="0"/>
              <a:t>let dataSource = UITableViewDiffableDataSource&lt;Section, String&gt;(</a:t>
            </a:r>
          </a:p>
          <a:p>
            <a:r>
              <a:rPr lang="zh-TW" altLang="en-US" dirty="0"/>
              <a:t>tableView: tableView,</a:t>
            </a:r>
          </a:p>
          <a:p>
            <a:r>
              <a:rPr lang="zh-TW" altLang="en-US" dirty="0"/>
              <a:t>cellProvider: {  tableView, indexPath, restaurantName in</a:t>
            </a:r>
          </a:p>
          <a:p>
            <a:r>
              <a:rPr lang="zh-TW" altLang="en-US" dirty="0"/>
              <a:t>let cell = tableView.dequeueReusableCell(withIdentifier: cellIdentifier, for: indexPath)</a:t>
            </a:r>
            <a:endParaRPr lang="en-US" altLang="zh-TW" dirty="0"/>
          </a:p>
          <a:p>
            <a:endParaRPr lang="zh-TW" altLang="en-US" dirty="0"/>
          </a:p>
          <a:p>
            <a:r>
              <a:rPr lang="zh-TW" altLang="en-US" dirty="0"/>
              <a:t>cell.</a:t>
            </a:r>
            <a:r>
              <a:rPr lang="en-US" altLang="zh-TW" dirty="0" err="1"/>
              <a:t>textL</a:t>
            </a:r>
            <a:r>
              <a:rPr lang="zh-TW" altLang="en-US" dirty="0"/>
              <a:t>abel</a:t>
            </a:r>
            <a:r>
              <a:rPr lang="en-US" altLang="zh-TW" dirty="0"/>
              <a:t>?</a:t>
            </a:r>
            <a:r>
              <a:rPr lang="zh-TW" altLang="en-US" dirty="0"/>
              <a:t>.text = restaurantName</a:t>
            </a:r>
            <a:endParaRPr lang="en-US" altLang="zh-TW" dirty="0"/>
          </a:p>
          <a:p>
            <a:r>
              <a:rPr lang="zh-TW" altLang="en-US" dirty="0"/>
              <a:t>cell.</a:t>
            </a:r>
            <a:r>
              <a:rPr lang="en-US" altLang="zh-TW" dirty="0" err="1"/>
              <a:t>imageView</a:t>
            </a:r>
            <a:r>
              <a:rPr lang="en-US" altLang="zh-TW" dirty="0"/>
              <a:t>?.image </a:t>
            </a:r>
            <a:r>
              <a:rPr lang="zh-TW" altLang="en-US" dirty="0"/>
              <a:t>= UIImage(named: "</a:t>
            </a:r>
            <a:r>
              <a:rPr lang="en-US" altLang="zh-TW" dirty="0"/>
              <a:t>restaurant</a:t>
            </a:r>
            <a:r>
              <a:rPr lang="zh-TW" altLang="en-US" dirty="0"/>
              <a:t>"</a:t>
            </a:r>
            <a:r>
              <a:rPr lang="en-US" altLang="zh-TW" dirty="0"/>
              <a:t>)</a:t>
            </a:r>
            <a:endParaRPr lang="zh-TW" altLang="en-US" dirty="0"/>
          </a:p>
          <a:p>
            <a:r>
              <a:rPr lang="zh-TW" altLang="en-US" dirty="0"/>
              <a:t>return cell</a:t>
            </a:r>
          </a:p>
          <a:p>
            <a:r>
              <a:rPr lang="zh-TW" altLang="en-US" dirty="0"/>
              <a:t>}</a:t>
            </a:r>
          </a:p>
          <a:p>
            <a:r>
              <a:rPr lang="zh-TW" altLang="en-US" dirty="0"/>
              <a:t>)</a:t>
            </a:r>
          </a:p>
          <a:p>
            <a:endParaRPr lang="zh-TW" altLang="en-US" dirty="0"/>
          </a:p>
          <a:p>
            <a:r>
              <a:rPr lang="zh-TW" altLang="en-US" dirty="0"/>
              <a:t>return dataSource</a:t>
            </a:r>
          </a:p>
          <a:p>
            <a:r>
              <a:rPr lang="zh-TW" altLang="en-US" dirty="0"/>
              <a:t>}</a:t>
            </a:r>
          </a:p>
          <a:p>
            <a:endParaRPr lang="en-US" altLang="zh-TW"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25</a:t>
            </a:fld>
            <a:endParaRPr kumimoji="1" lang="zh-TW" altLang="en-US"/>
          </a:p>
        </p:txBody>
      </p:sp>
    </p:spTree>
    <p:extLst>
      <p:ext uri="{BB962C8B-B14F-4D97-AF65-F5344CB8AC3E}">
        <p14:creationId xmlns:p14="http://schemas.microsoft.com/office/powerpoint/2010/main" val="14223167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err="1"/>
              <a:t>enum</a:t>
            </a:r>
            <a:r>
              <a:rPr lang="en-US" altLang="zh-TW" dirty="0"/>
              <a:t> Section {  //suppose one section only</a:t>
            </a:r>
          </a:p>
          <a:p>
            <a:r>
              <a:rPr lang="en-US" altLang="zh-TW" dirty="0"/>
              <a:t>  case all</a:t>
            </a:r>
          </a:p>
          <a:p>
            <a:r>
              <a:rPr lang="en-US" altLang="zh-TW" dirty="0"/>
              <a:t>}</a:t>
            </a:r>
          </a:p>
          <a:p>
            <a:endParaRPr lang="en-US" altLang="zh-TW" dirty="0"/>
          </a:p>
          <a:p>
            <a:r>
              <a:rPr lang="en-US" altLang="zh-TW" b="1" dirty="0"/>
              <a:t>lazy</a:t>
            </a:r>
            <a:r>
              <a:rPr lang="en-US" altLang="zh-TW" dirty="0"/>
              <a:t> var </a:t>
            </a:r>
            <a:r>
              <a:rPr lang="en-US" altLang="zh-TW" dirty="0" err="1"/>
              <a:t>dataSource</a:t>
            </a:r>
            <a:r>
              <a:rPr lang="en-US" altLang="zh-TW" dirty="0"/>
              <a:t> = </a:t>
            </a:r>
            <a:r>
              <a:rPr lang="en-US" altLang="zh-TW" dirty="0" err="1"/>
              <a:t>configureDataSource</a:t>
            </a:r>
            <a:r>
              <a:rPr lang="en-US" altLang="zh-TW" dirty="0"/>
              <a:t>()</a:t>
            </a:r>
          </a:p>
          <a:p>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26</a:t>
            </a:fld>
            <a:endParaRPr kumimoji="1" lang="zh-TW" altLang="en-US"/>
          </a:p>
        </p:txBody>
      </p:sp>
    </p:spTree>
    <p:extLst>
      <p:ext uri="{BB962C8B-B14F-4D97-AF65-F5344CB8AC3E}">
        <p14:creationId xmlns:p14="http://schemas.microsoft.com/office/powerpoint/2010/main" val="3426767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dirty="0"/>
              <a:t>tableView.dataSource = dataSource</a:t>
            </a:r>
          </a:p>
          <a:p>
            <a:r>
              <a:rPr lang="zh-TW" altLang="en-US" sz="1200" dirty="0"/>
              <a:t>        </a:t>
            </a:r>
          </a:p>
          <a:p>
            <a:r>
              <a:rPr lang="en-US" altLang="zh-TW" sz="1200" dirty="0"/>
              <a:t>//Create the snapshot</a:t>
            </a:r>
            <a:r>
              <a:rPr lang="zh-TW" altLang="en-US" sz="1200" dirty="0"/>
              <a:t> </a:t>
            </a:r>
            <a:endParaRPr lang="en-US" altLang="zh-TW" sz="1200" dirty="0"/>
          </a:p>
          <a:p>
            <a:r>
              <a:rPr lang="zh-TW" altLang="en-US" sz="1200" dirty="0"/>
              <a:t>var snapshot = NSDiffableDataSourceSnapshot&lt;Section, String&gt;()</a:t>
            </a:r>
          </a:p>
          <a:p>
            <a:r>
              <a:rPr lang="zh-TW" altLang="en-US" sz="1200" dirty="0"/>
              <a:t>snapshot.appendSections([.all])</a:t>
            </a:r>
          </a:p>
          <a:p>
            <a:r>
              <a:rPr lang="zh-TW" altLang="en-US" sz="1200" dirty="0"/>
              <a:t>snapshot.appendItems(restaurantNames, toSection: .all)</a:t>
            </a:r>
          </a:p>
          <a:p>
            <a:endParaRPr lang="zh-TW" altLang="en-US" sz="1200" dirty="0"/>
          </a:p>
          <a:p>
            <a:r>
              <a:rPr lang="zh-TW" altLang="en-US" sz="1200" dirty="0"/>
              <a:t>dataSource.apply(snapshot, animatingDifferences: false)</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27</a:t>
            </a:fld>
            <a:endParaRPr kumimoji="1" lang="zh-TW" altLang="en-US"/>
          </a:p>
        </p:txBody>
      </p:sp>
    </p:spTree>
    <p:extLst>
      <p:ext uri="{BB962C8B-B14F-4D97-AF65-F5344CB8AC3E}">
        <p14:creationId xmlns:p14="http://schemas.microsoft.com/office/powerpoint/2010/main" val="2778415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1" kern="1200" dirty="0" err="1">
                <a:solidFill>
                  <a:schemeClr val="tx1"/>
                </a:solidFill>
                <a:effectLst/>
                <a:latin typeface="+mn-lt"/>
                <a:ea typeface="+mn-ea"/>
                <a:cs typeface="+mn-cs"/>
              </a:rPr>
              <a:t>var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restaurantImages</a:t>
            </a:r>
            <a:r>
              <a:rPr lang="en-US" altLang="zh-TW" sz="1200" kern="1200" dirty="0">
                <a:solidFill>
                  <a:schemeClr val="tx1"/>
                </a:solidFill>
                <a:effectLst/>
                <a:latin typeface="+mn-lt"/>
                <a:ea typeface="+mn-ea"/>
                <a:cs typeface="+mn-cs"/>
              </a:rPr>
              <a:t> = ["</a:t>
            </a:r>
            <a:r>
              <a:rPr lang="en-US" altLang="zh-TW" sz="1200" kern="1200" dirty="0" err="1">
                <a:solidFill>
                  <a:schemeClr val="tx1"/>
                </a:solidFill>
                <a:effectLst/>
                <a:latin typeface="+mn-lt"/>
                <a:ea typeface="+mn-ea"/>
                <a:cs typeface="+mn-cs"/>
              </a:rPr>
              <a:t>cafedeadend</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homei</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teakha</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cafeloisl</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petiteoyster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forkeerestaurant</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posatelier</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bourkestreetbakery</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haighschocolate</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palominoespresso</a:t>
            </a:r>
            <a:r>
              <a:rPr lang="en-US" altLang="zh-TW" sz="1200" kern="1200" dirty="0">
                <a:solidFill>
                  <a:schemeClr val="tx1"/>
                </a:solidFill>
                <a:effectLst/>
                <a:latin typeface="+mn-lt"/>
                <a:ea typeface="+mn-ea"/>
                <a:cs typeface="+mn-cs"/>
              </a:rPr>
              <a:t>", "upstate", "</a:t>
            </a:r>
            <a:r>
              <a:rPr lang="en-US" altLang="zh-TW" sz="1200" kern="1200" dirty="0" err="1">
                <a:solidFill>
                  <a:schemeClr val="tx1"/>
                </a:solidFill>
                <a:effectLst/>
                <a:latin typeface="+mn-lt"/>
                <a:ea typeface="+mn-ea"/>
                <a:cs typeface="+mn-cs"/>
              </a:rPr>
              <a:t>traif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grahamavenuemeats</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wafflewolf</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fiveleaves</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cafelore</a:t>
            </a:r>
            <a:r>
              <a:rPr lang="en-US" altLang="zh-TW" sz="1200" kern="1200" dirty="0">
                <a:solidFill>
                  <a:schemeClr val="tx1"/>
                </a:solidFill>
                <a:effectLst/>
                <a:latin typeface="+mn-lt"/>
                <a:ea typeface="+mn-ea"/>
                <a:cs typeface="+mn-cs"/>
              </a:rPr>
              <a:t>", "confessional", "</a:t>
            </a:r>
            <a:r>
              <a:rPr lang="en-US" altLang="zh-TW" sz="1200" kern="1200" dirty="0" err="1">
                <a:solidFill>
                  <a:schemeClr val="tx1"/>
                </a:solidFill>
                <a:effectLst/>
                <a:latin typeface="+mn-lt"/>
                <a:ea typeface="+mn-ea"/>
                <a:cs typeface="+mn-cs"/>
              </a:rPr>
              <a:t>barrafina</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donostia</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royaloak</a:t>
            </a:r>
            <a:r>
              <a:rPr lang="en-US" altLang="zh-TW" sz="1200" kern="1200" dirty="0">
                <a:solidFill>
                  <a:schemeClr val="tx1"/>
                </a:solidFill>
                <a:effectLst/>
                <a:latin typeface="+mn-lt"/>
                <a:ea typeface="+mn-ea"/>
                <a:cs typeface="+mn-cs"/>
              </a:rPr>
              <a:t>", "</a:t>
            </a:r>
            <a:r>
              <a:rPr lang="en-US" altLang="zh-TW" sz="1200" kern="1200" dirty="0" err="1">
                <a:solidFill>
                  <a:schemeClr val="tx1"/>
                </a:solidFill>
                <a:effectLst/>
                <a:latin typeface="+mn-lt"/>
                <a:ea typeface="+mn-ea"/>
                <a:cs typeface="+mn-cs"/>
              </a:rPr>
              <a:t>caskpubkitchen</a:t>
            </a:r>
            <a:r>
              <a:rPr lang="en-US" altLang="zh-TW" sz="1200" kern="1200" dirty="0">
                <a:solidFill>
                  <a:schemeClr val="tx1"/>
                </a:solidFill>
                <a:effectLst/>
                <a:latin typeface="+mn-lt"/>
                <a:ea typeface="+mn-ea"/>
                <a:cs typeface="+mn-cs"/>
              </a:rPr>
              <a:t>"]</a:t>
            </a:r>
          </a:p>
          <a:p>
            <a:endParaRPr kumimoji="1"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28</a:t>
            </a:fld>
            <a:endParaRPr kumimoji="1" lang="zh-TW" altLang="en-US"/>
          </a:p>
        </p:txBody>
      </p:sp>
    </p:spTree>
    <p:extLst>
      <p:ext uri="{BB962C8B-B14F-4D97-AF65-F5344CB8AC3E}">
        <p14:creationId xmlns:p14="http://schemas.microsoft.com/office/powerpoint/2010/main" val="1712815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Constraint to margins is checked</a:t>
            </a:r>
          </a:p>
          <a:p>
            <a:endParaRPr lang="en-US" altLang="zh-TW" dirty="0"/>
          </a:p>
          <a:p>
            <a:r>
              <a:rPr lang="en-US" altLang="zh-TW" dirty="0"/>
              <a:t>Set the top and bottom priority &lt; 1000 (cell may be deleted in the future)</a:t>
            </a:r>
            <a:endParaRPr lang="zh-TW" altLang="en-US" dirty="0"/>
          </a:p>
        </p:txBody>
      </p:sp>
      <p:sp>
        <p:nvSpPr>
          <p:cNvPr id="4" name="投影片編號版面配置區 3"/>
          <p:cNvSpPr>
            <a:spLocks noGrp="1"/>
          </p:cNvSpPr>
          <p:nvPr>
            <p:ph type="sldNum" sz="quarter" idx="5"/>
          </p:nvPr>
        </p:nvSpPr>
        <p:spPr/>
        <p:txBody>
          <a:bodyPr/>
          <a:lstStyle/>
          <a:p>
            <a:fld id="{05950959-93CC-DC45-8F3D-3D436656016B}" type="slidenum">
              <a:rPr kumimoji="1" lang="zh-TW" altLang="en-US" smtClean="0"/>
              <a:t>31</a:t>
            </a:fld>
            <a:endParaRPr kumimoji="1" lang="zh-TW" altLang="en-US"/>
          </a:p>
        </p:txBody>
      </p:sp>
    </p:spTree>
    <p:extLst>
      <p:ext uri="{BB962C8B-B14F-4D97-AF65-F5344CB8AC3E}">
        <p14:creationId xmlns:p14="http://schemas.microsoft.com/office/powerpoint/2010/main" val="370849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818369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370485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TW" altLang="en-US"/>
              <a:t>按一下以編輯母片標題樣式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37232503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983232" y="5037663"/>
            <a:ext cx="897467" cy="279400"/>
          </a:xfrm>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a:xfrm>
            <a:off x="2692397" y="5037663"/>
            <a:ext cx="5214635" cy="279400"/>
          </a:xfrm>
        </p:spPr>
        <p:txBody>
          <a:bodyPr/>
          <a:lstStyle/>
          <a:p>
            <a:endParaRPr lang="zh-TW" altLang="en-US"/>
          </a:p>
        </p:txBody>
      </p:sp>
      <p:sp>
        <p:nvSpPr>
          <p:cNvPr id="6" name="Slide Number Placeholder 5"/>
          <p:cNvSpPr>
            <a:spLocks noGrp="1"/>
          </p:cNvSpPr>
          <p:nvPr>
            <p:ph type="sldNum" sz="quarter" idx="12"/>
          </p:nvPr>
        </p:nvSpPr>
        <p:spPr>
          <a:xfrm>
            <a:off x="8956900" y="5037663"/>
            <a:ext cx="551167" cy="279400"/>
          </a:xfrm>
        </p:spPr>
        <p:txBody>
          <a:bodyPr/>
          <a:lstStyle/>
          <a:p>
            <a:fld id="{A40032F5-421A-499E-91E8-601FFAF61181}" type="slidenum">
              <a:rPr lang="zh-TW" altLang="en-US" smtClean="0"/>
              <a:t>‹#›</a:t>
            </a:fld>
            <a:endParaRPr lang="zh-TW" altLang="en-US"/>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34861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cxnSp>
        <p:nvCxnSpPr>
          <p:cNvPr id="7" name="Straight Connector 6"/>
          <p:cNvCxnSpPr/>
          <p:nvPr/>
        </p:nvCxnSpPr>
        <p:spPr>
          <a:xfrm>
            <a:off x="1396169" y="117614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975359" y="198353"/>
            <a:ext cx="10293532" cy="933755"/>
          </a:xfrm>
        </p:spPr>
        <p:txBody>
          <a:bodyPr/>
          <a:lstStyle/>
          <a:p>
            <a:r>
              <a:rPr lang="zh-TW" altLang="en-US" dirty="0"/>
              <a:t>按一下以編輯母片標題樣式</a:t>
            </a:r>
            <a:endParaRPr lang="en-US" dirty="0"/>
          </a:p>
        </p:txBody>
      </p:sp>
      <p:sp>
        <p:nvSpPr>
          <p:cNvPr id="3" name="Content Placeholder 2"/>
          <p:cNvSpPr>
            <a:spLocks noGrp="1"/>
          </p:cNvSpPr>
          <p:nvPr>
            <p:ph idx="1"/>
          </p:nvPr>
        </p:nvSpPr>
        <p:spPr>
          <a:xfrm>
            <a:off x="975359" y="1220185"/>
            <a:ext cx="10293532" cy="5035709"/>
          </a:xfrm>
        </p:spPr>
        <p:txBody>
          <a:body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endParaRPr lang="en-US" dirty="0"/>
          </a:p>
        </p:txBody>
      </p:sp>
      <p:sp>
        <p:nvSpPr>
          <p:cNvPr id="4" name="Date Placeholder 3"/>
          <p:cNvSpPr>
            <a:spLocks noGrp="1"/>
          </p:cNvSpPr>
          <p:nvPr>
            <p:ph type="dt" sz="half" idx="10"/>
          </p:nvPr>
        </p:nvSpPr>
        <p:spPr>
          <a:xfrm>
            <a:off x="8677501" y="6299933"/>
            <a:ext cx="1600200" cy="279400"/>
          </a:xfrm>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a:xfrm>
            <a:off x="1295401" y="6299933"/>
            <a:ext cx="7305900" cy="279400"/>
          </a:xfrm>
        </p:spPr>
        <p:txBody>
          <a:bodyPr/>
          <a:lstStyle/>
          <a:p>
            <a:endParaRPr lang="zh-TW" altLang="en-US"/>
          </a:p>
        </p:txBody>
      </p:sp>
      <p:sp>
        <p:nvSpPr>
          <p:cNvPr id="6" name="Slide Number Placeholder 5"/>
          <p:cNvSpPr>
            <a:spLocks noGrp="1"/>
          </p:cNvSpPr>
          <p:nvPr>
            <p:ph type="sldNum" sz="quarter" idx="12"/>
          </p:nvPr>
        </p:nvSpPr>
        <p:spPr>
          <a:xfrm>
            <a:off x="10353901" y="6299933"/>
            <a:ext cx="542697" cy="279400"/>
          </a:xfrm>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5925637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2025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2205161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211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34045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43797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zh-TW" altLang="en-US"/>
              <a:t>按一下以編輯母片標題樣式</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9823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33430789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zh-TW" altLang="en-US"/>
              <a:t>按一下以編輯母片標題樣式</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2976902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全景圖片 (含標題)">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9027113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09100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引述 (含標題)">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zh-TW" altLang="en-US"/>
              <a:t>按一下以編輯母片標題樣式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編輯母片文字樣式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08299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20191145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引述名片">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zh-TW" altLang="en-US"/>
              <a:t>按一下以編輯母片標題樣式</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48821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是非題">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zh-TW" altLang="en-US"/>
              <a:t>按一下以編輯母片標題樣式</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6980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ncho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06896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22953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911719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2211526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對">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845127" y="2507550"/>
            <a:ext cx="5156200" cy="3680525"/>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172200" y="2507550"/>
            <a:ext cx="5181601" cy="3680525"/>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Date Placeholder 6"/>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A40032F5-421A-499E-91E8-601FFAF61181}" type="slidenum">
              <a:rPr lang="zh-TW" altLang="en-US" smtClean="0"/>
              <a:t>‹#›</a:t>
            </a:fld>
            <a:endParaRPr lang="zh-TW" altLang="en-US"/>
          </a:p>
        </p:txBody>
      </p:sp>
      <p:sp>
        <p:nvSpPr>
          <p:cNvPr id="10" name="Title 9"/>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1966183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只有標題">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A40032F5-421A-499E-91E8-601FFAF61181}" type="slidenum">
              <a:rPr lang="zh-TW" altLang="en-US" smtClean="0"/>
              <a:t>‹#›</a:t>
            </a:fld>
            <a:endParaRPr lang="zh-TW" altLang="en-US"/>
          </a:p>
        </p:txBody>
      </p:sp>
      <p:sp>
        <p:nvSpPr>
          <p:cNvPr id="6" name="Title 5"/>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2635131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599994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TW" altLang="en-US"/>
              <a:t>按一下以編輯母片標題樣式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366133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TW" altLang="en-US"/>
              <a:t>按一下以編輯母片標題樣式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1F33B1DA-0374-4B0D-95F9-8B578BDCDD17}" type="datetimeFigureOut">
              <a:rPr lang="zh-TW" altLang="en-US" smtClean="0"/>
              <a:t>2021/10/17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3369214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3.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zh-TW"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87406859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06680" y="-274321"/>
            <a:ext cx="12405360" cy="7345681"/>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F33B1DA-0374-4B0D-95F9-8B578BDCDD17}" type="datetimeFigureOut">
              <a:rPr lang="zh-TW" altLang="en-US" smtClean="0"/>
              <a:t>2021/10/17</a:t>
            </a:fld>
            <a:endParaRPr lang="zh-TW" alt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TW" alt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40032F5-421A-499E-91E8-601FFAF61181}" type="slidenum">
              <a:rPr lang="zh-TW" altLang="en-US" smtClean="0"/>
              <a:t>‹#›</a:t>
            </a:fld>
            <a:endParaRPr lang="zh-TW" altLang="en-US"/>
          </a:p>
        </p:txBody>
      </p:sp>
    </p:spTree>
    <p:extLst>
      <p:ext uri="{BB962C8B-B14F-4D97-AF65-F5344CB8AC3E}">
        <p14:creationId xmlns:p14="http://schemas.microsoft.com/office/powerpoint/2010/main" val="1916034111"/>
      </p:ext>
    </p:extLst>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 id="2147483945" r:id="rId11"/>
    <p:sldLayoutId id="2147483946" r:id="rId12"/>
    <p:sldLayoutId id="2147483947" r:id="rId13"/>
    <p:sldLayoutId id="2147483948" r:id="rId14"/>
    <p:sldLayoutId id="2147483949" r:id="rId15"/>
    <p:sldLayoutId id="2147483950" r:id="rId16"/>
    <p:sldLayoutId id="214748395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appcoda.com/swift/"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44.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fontScale="90000"/>
          </a:bodyPr>
          <a:lstStyle/>
          <a:p>
            <a:r>
              <a:rPr lang="en-US" altLang="zh-TW" dirty="0"/>
              <a:t>iOS Programing with Swift (Part II)</a:t>
            </a:r>
            <a:endParaRPr lang="zh-TW" altLang="en-US" dirty="0"/>
          </a:p>
        </p:txBody>
      </p:sp>
      <p:sp>
        <p:nvSpPr>
          <p:cNvPr id="3" name="副標題 2"/>
          <p:cNvSpPr>
            <a:spLocks noGrp="1"/>
          </p:cNvSpPr>
          <p:nvPr>
            <p:ph type="subTitle" idx="1"/>
          </p:nvPr>
        </p:nvSpPr>
        <p:spPr/>
        <p:txBody>
          <a:bodyPr>
            <a:normAutofit lnSpcReduction="10000"/>
          </a:bodyPr>
          <a:lstStyle/>
          <a:p>
            <a:r>
              <a:rPr lang="en-US" altLang="zh-TW" dirty="0"/>
              <a:t>CSIE, National Dong </a:t>
            </a:r>
            <a:r>
              <a:rPr lang="en-US" altLang="zh-TW" dirty="0" err="1"/>
              <a:t>Hwa</a:t>
            </a:r>
            <a:r>
              <a:rPr lang="en-US" altLang="zh-TW" dirty="0"/>
              <a:t> University</a:t>
            </a:r>
          </a:p>
          <a:p>
            <a:r>
              <a:rPr lang="en-US" altLang="zh-TW" dirty="0"/>
              <a:t>Shou-Chih Lo</a:t>
            </a:r>
          </a:p>
          <a:p>
            <a:r>
              <a:rPr lang="en-US" altLang="zh-TW" dirty="0"/>
              <a:t>2021</a:t>
            </a:r>
            <a:endParaRPr lang="zh-TW" altLang="en-US" dirty="0"/>
          </a:p>
        </p:txBody>
      </p:sp>
      <p:pic>
        <p:nvPicPr>
          <p:cNvPr id="7" name="圖片 6"/>
          <p:cNvPicPr>
            <a:picLocks noChangeAspect="1"/>
          </p:cNvPicPr>
          <p:nvPr/>
        </p:nvPicPr>
        <p:blipFill>
          <a:blip r:embed="rId2"/>
          <a:stretch>
            <a:fillRect/>
          </a:stretch>
        </p:blipFill>
        <p:spPr>
          <a:xfrm>
            <a:off x="5221224" y="484800"/>
            <a:ext cx="1353312" cy="850796"/>
          </a:xfrm>
          <a:prstGeom prst="rect">
            <a:avLst/>
          </a:prstGeom>
        </p:spPr>
      </p:pic>
    </p:spTree>
    <p:extLst>
      <p:ext uri="{BB962C8B-B14F-4D97-AF65-F5344CB8AC3E}">
        <p14:creationId xmlns:p14="http://schemas.microsoft.com/office/powerpoint/2010/main" val="3419723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Operation Codes</a:t>
            </a:r>
            <a:endParaRPr lang="zh-TW" altLang="en-US" dirty="0"/>
          </a:p>
        </p:txBody>
      </p:sp>
      <p:sp>
        <p:nvSpPr>
          <p:cNvPr id="3" name="內容版面配置區 2"/>
          <p:cNvSpPr>
            <a:spLocks noGrp="1"/>
          </p:cNvSpPr>
          <p:nvPr>
            <p:ph idx="1"/>
          </p:nvPr>
        </p:nvSpPr>
        <p:spPr/>
        <p:txBody>
          <a:bodyPr/>
          <a:lstStyle/>
          <a:p>
            <a:r>
              <a:rPr lang="en-US" altLang="zh-TW" dirty="0"/>
              <a:t>Click the </a:t>
            </a:r>
            <a:r>
              <a:rPr lang="en-US" altLang="zh-TW" i="1" dirty="0"/>
              <a:t>Fix </a:t>
            </a:r>
            <a:r>
              <a:rPr lang="en-US" altLang="zh-TW" dirty="0"/>
              <a:t>button in the error prompt in the code editor area</a:t>
            </a:r>
          </a:p>
          <a:p>
            <a:r>
              <a:rPr lang="en-US" altLang="zh-TW" dirty="0"/>
              <a:t>Provide an array to store restaurant names</a:t>
            </a:r>
            <a:r>
              <a:rPr lang="zh-TW" altLang="en-US" dirty="0"/>
              <a:t> </a:t>
            </a:r>
            <a:r>
              <a:rPr lang="en-US" altLang="zh-TW" dirty="0"/>
              <a:t>(source of table data)</a:t>
            </a:r>
          </a:p>
          <a:p>
            <a:pPr marL="457200" lvl="1" indent="0">
              <a:buNone/>
            </a:pPr>
            <a:endParaRPr lang="zh-TW" altLang="en-US" dirty="0"/>
          </a:p>
        </p:txBody>
      </p:sp>
      <p:pic>
        <p:nvPicPr>
          <p:cNvPr id="4" name="圖片 3"/>
          <p:cNvPicPr>
            <a:picLocks noChangeAspect="1"/>
          </p:cNvPicPr>
          <p:nvPr/>
        </p:nvPicPr>
        <p:blipFill>
          <a:blip r:embed="rId3"/>
          <a:stretch>
            <a:fillRect/>
          </a:stretch>
        </p:blipFill>
        <p:spPr>
          <a:xfrm>
            <a:off x="1450731" y="2908883"/>
            <a:ext cx="9106030" cy="1658312"/>
          </a:xfrm>
          <a:prstGeom prst="rect">
            <a:avLst/>
          </a:prstGeom>
        </p:spPr>
      </p:pic>
    </p:spTree>
    <p:extLst>
      <p:ext uri="{BB962C8B-B14F-4D97-AF65-F5344CB8AC3E}">
        <p14:creationId xmlns:p14="http://schemas.microsoft.com/office/powerpoint/2010/main" val="3499585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Operation Codes</a:t>
            </a:r>
            <a:endParaRPr lang="zh-TW" altLang="en-US" dirty="0"/>
          </a:p>
        </p:txBody>
      </p:sp>
      <p:sp>
        <p:nvSpPr>
          <p:cNvPr id="3" name="內容版面配置區 2"/>
          <p:cNvSpPr>
            <a:spLocks noGrp="1"/>
          </p:cNvSpPr>
          <p:nvPr>
            <p:ph idx="1"/>
          </p:nvPr>
        </p:nvSpPr>
        <p:spPr/>
        <p:txBody>
          <a:bodyPr/>
          <a:lstStyle/>
          <a:p>
            <a:r>
              <a:rPr lang="en-US" altLang="zh-TW" dirty="0"/>
              <a:t>Two required methods of the </a:t>
            </a:r>
            <a:r>
              <a:rPr lang="en-US" altLang="zh-TW" dirty="0" err="1"/>
              <a:t>UITableViewDataSource</a:t>
            </a:r>
            <a:r>
              <a:rPr lang="en-US" altLang="zh-TW" dirty="0"/>
              <a:t> protocol</a:t>
            </a:r>
            <a:endParaRPr lang="zh-TW" altLang="en-US" dirty="0"/>
          </a:p>
        </p:txBody>
      </p:sp>
      <p:pic>
        <p:nvPicPr>
          <p:cNvPr id="4" name="圖片 3"/>
          <p:cNvPicPr>
            <a:picLocks noChangeAspect="1"/>
          </p:cNvPicPr>
          <p:nvPr/>
        </p:nvPicPr>
        <p:blipFill>
          <a:blip r:embed="rId3"/>
          <a:stretch>
            <a:fillRect/>
          </a:stretch>
        </p:blipFill>
        <p:spPr>
          <a:xfrm>
            <a:off x="975359" y="1758462"/>
            <a:ext cx="10241666" cy="4378569"/>
          </a:xfrm>
          <a:prstGeom prst="rect">
            <a:avLst/>
          </a:prstGeom>
        </p:spPr>
      </p:pic>
      <p:sp>
        <p:nvSpPr>
          <p:cNvPr id="5" name="語音泡泡: 矩形 4">
            <a:extLst>
              <a:ext uri="{FF2B5EF4-FFF2-40B4-BE49-F238E27FC236}">
                <a16:creationId xmlns:a16="http://schemas.microsoft.com/office/drawing/2014/main" id="{EB7ED0A2-D2E8-437E-91E1-0D4D28376802}"/>
              </a:ext>
            </a:extLst>
          </p:cNvPr>
          <p:cNvSpPr/>
          <p:nvPr/>
        </p:nvSpPr>
        <p:spPr>
          <a:xfrm>
            <a:off x="7910003" y="2432482"/>
            <a:ext cx="2343705" cy="399495"/>
          </a:xfrm>
          <a:prstGeom prst="wedgeRectCallout">
            <a:avLst>
              <a:gd name="adj1" fmla="val -67935"/>
              <a:gd name="adj2" fmla="val -53055"/>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TW" dirty="0"/>
              <a:t>Called for each section</a:t>
            </a:r>
            <a:endParaRPr lang="zh-TW" altLang="en-US" dirty="0"/>
          </a:p>
        </p:txBody>
      </p:sp>
      <p:sp>
        <p:nvSpPr>
          <p:cNvPr id="6" name="語音泡泡: 矩形 5">
            <a:extLst>
              <a:ext uri="{FF2B5EF4-FFF2-40B4-BE49-F238E27FC236}">
                <a16:creationId xmlns:a16="http://schemas.microsoft.com/office/drawing/2014/main" id="{63B85CDA-D78D-4E9A-8E57-3716E1929427}"/>
              </a:ext>
            </a:extLst>
          </p:cNvPr>
          <p:cNvSpPr/>
          <p:nvPr/>
        </p:nvSpPr>
        <p:spPr>
          <a:xfrm>
            <a:off x="8453020" y="4680012"/>
            <a:ext cx="2343705" cy="399495"/>
          </a:xfrm>
          <a:prstGeom prst="wedgeRectCallout">
            <a:avLst>
              <a:gd name="adj1" fmla="val -67935"/>
              <a:gd name="adj2" fmla="val -53055"/>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TW" dirty="0"/>
              <a:t>Called for each cell</a:t>
            </a:r>
            <a:endParaRPr lang="zh-TW" altLang="en-US" dirty="0"/>
          </a:p>
        </p:txBody>
      </p:sp>
    </p:spTree>
    <p:extLst>
      <p:ext uri="{BB962C8B-B14F-4D97-AF65-F5344CB8AC3E}">
        <p14:creationId xmlns:p14="http://schemas.microsoft.com/office/powerpoint/2010/main" val="2657415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a:t>Connect </a:t>
            </a:r>
            <a:r>
              <a:rPr lang="en-US" altLang="zh-TW" dirty="0" err="1"/>
              <a:t>DataSource</a:t>
            </a:r>
            <a:r>
              <a:rPr lang="en-US" altLang="zh-TW" dirty="0"/>
              <a:t> and Delegate</a:t>
            </a:r>
            <a:endParaRPr lang="zh-TW" altLang="en-US" dirty="0"/>
          </a:p>
        </p:txBody>
      </p:sp>
      <p:sp>
        <p:nvSpPr>
          <p:cNvPr id="3" name="內容版面配置區 2"/>
          <p:cNvSpPr>
            <a:spLocks noGrp="1"/>
          </p:cNvSpPr>
          <p:nvPr>
            <p:ph idx="1"/>
          </p:nvPr>
        </p:nvSpPr>
        <p:spPr/>
        <p:txBody>
          <a:bodyPr/>
          <a:lstStyle/>
          <a:p>
            <a:r>
              <a:rPr lang="en-US" altLang="zh-TW" dirty="0"/>
              <a:t>Tell the </a:t>
            </a:r>
            <a:r>
              <a:rPr lang="en-US" altLang="zh-TW" dirty="0" err="1"/>
              <a:t>UITableView</a:t>
            </a:r>
            <a:r>
              <a:rPr lang="en-US" altLang="zh-TW" dirty="0"/>
              <a:t> object that </a:t>
            </a:r>
            <a:r>
              <a:rPr lang="en-US" altLang="zh-TW" dirty="0" err="1"/>
              <a:t>ViewController</a:t>
            </a:r>
            <a:r>
              <a:rPr lang="en-US" altLang="zh-TW" dirty="0"/>
              <a:t> is the delegate object for the data source</a:t>
            </a:r>
          </a:p>
          <a:p>
            <a:r>
              <a:rPr lang="en-US" altLang="zh-TW" dirty="0"/>
              <a:t>Control-drag from the table view</a:t>
            </a:r>
          </a:p>
          <a:p>
            <a:pPr marL="0" indent="0">
              <a:buNone/>
            </a:pPr>
            <a:r>
              <a:rPr lang="en-US" altLang="zh-TW" dirty="0"/>
              <a:t>    to the View Controller, and select </a:t>
            </a:r>
            <a:r>
              <a:rPr lang="en-US" altLang="zh-TW" i="1" dirty="0" err="1"/>
              <a:t>dataSource</a:t>
            </a:r>
            <a:endParaRPr lang="en-US" altLang="zh-TW" i="1" dirty="0"/>
          </a:p>
          <a:p>
            <a:r>
              <a:rPr lang="en-US" altLang="zh-TW" dirty="0"/>
              <a:t>Repeat again and select </a:t>
            </a:r>
            <a:r>
              <a:rPr lang="en-US" altLang="zh-TW" i="1" dirty="0"/>
              <a:t>delegate</a:t>
            </a:r>
          </a:p>
          <a:p>
            <a:endParaRPr lang="zh-TW" altLang="en-US" dirty="0"/>
          </a:p>
        </p:txBody>
      </p:sp>
      <p:pic>
        <p:nvPicPr>
          <p:cNvPr id="4" name="圖片 3"/>
          <p:cNvPicPr>
            <a:picLocks noChangeAspect="1"/>
          </p:cNvPicPr>
          <p:nvPr/>
        </p:nvPicPr>
        <p:blipFill>
          <a:blip r:embed="rId2"/>
          <a:stretch>
            <a:fillRect/>
          </a:stretch>
        </p:blipFill>
        <p:spPr>
          <a:xfrm>
            <a:off x="7728658" y="2101602"/>
            <a:ext cx="3288336" cy="2654796"/>
          </a:xfrm>
          <a:prstGeom prst="rect">
            <a:avLst/>
          </a:prstGeom>
        </p:spPr>
      </p:pic>
      <p:pic>
        <p:nvPicPr>
          <p:cNvPr id="5" name="圖片 4"/>
          <p:cNvPicPr>
            <a:picLocks noChangeAspect="1"/>
          </p:cNvPicPr>
          <p:nvPr/>
        </p:nvPicPr>
        <p:blipFill>
          <a:blip r:embed="rId3"/>
          <a:stretch>
            <a:fillRect/>
          </a:stretch>
        </p:blipFill>
        <p:spPr>
          <a:xfrm>
            <a:off x="3108915" y="3979917"/>
            <a:ext cx="4264157" cy="2360944"/>
          </a:xfrm>
          <a:prstGeom prst="rect">
            <a:avLst/>
          </a:prstGeom>
        </p:spPr>
      </p:pic>
    </p:spTree>
    <p:extLst>
      <p:ext uri="{BB962C8B-B14F-4D97-AF65-F5344CB8AC3E}">
        <p14:creationId xmlns:p14="http://schemas.microsoft.com/office/powerpoint/2010/main" val="263843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 </a:t>
            </a:r>
            <a:r>
              <a:rPr lang="en-US" altLang="zh-TW" dirty="0" err="1"/>
              <a:t>DataSource</a:t>
            </a:r>
            <a:r>
              <a:rPr lang="en-US" altLang="zh-TW" dirty="0"/>
              <a:t> and Delegate</a:t>
            </a:r>
            <a:endParaRPr lang="zh-TW" altLang="en-US" dirty="0"/>
          </a:p>
        </p:txBody>
      </p:sp>
      <p:sp>
        <p:nvSpPr>
          <p:cNvPr id="3" name="內容版面配置區 2"/>
          <p:cNvSpPr>
            <a:spLocks noGrp="1"/>
          </p:cNvSpPr>
          <p:nvPr>
            <p:ph idx="1"/>
          </p:nvPr>
        </p:nvSpPr>
        <p:spPr/>
        <p:txBody>
          <a:bodyPr/>
          <a:lstStyle/>
          <a:p>
            <a:r>
              <a:rPr lang="en-US" altLang="zh-TW" dirty="0"/>
              <a:t>Show these connections</a:t>
            </a:r>
          </a:p>
          <a:p>
            <a:pPr lvl="1"/>
            <a:r>
              <a:rPr lang="en-US" altLang="zh-TW" dirty="0"/>
              <a:t>Connections inspector or right-click the table</a:t>
            </a:r>
            <a:endParaRPr lang="zh-TW" altLang="en-US" dirty="0"/>
          </a:p>
        </p:txBody>
      </p:sp>
      <p:pic>
        <p:nvPicPr>
          <p:cNvPr id="4" name="圖片 3"/>
          <p:cNvPicPr>
            <a:picLocks noChangeAspect="1"/>
          </p:cNvPicPr>
          <p:nvPr/>
        </p:nvPicPr>
        <p:blipFill>
          <a:blip r:embed="rId2"/>
          <a:stretch>
            <a:fillRect/>
          </a:stretch>
        </p:blipFill>
        <p:spPr>
          <a:xfrm>
            <a:off x="923109" y="2294792"/>
            <a:ext cx="10642415" cy="4049179"/>
          </a:xfrm>
          <a:prstGeom prst="rect">
            <a:avLst/>
          </a:prstGeom>
        </p:spPr>
      </p:pic>
    </p:spTree>
    <p:extLst>
      <p:ext uri="{BB962C8B-B14F-4D97-AF65-F5344CB8AC3E}">
        <p14:creationId xmlns:p14="http://schemas.microsoft.com/office/powerpoint/2010/main" val="4240366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Add Thumbnail to Table View</a:t>
            </a:r>
            <a:endParaRPr lang="zh-TW" altLang="en-US" dirty="0"/>
          </a:p>
        </p:txBody>
      </p:sp>
      <p:sp>
        <p:nvSpPr>
          <p:cNvPr id="3" name="內容版面配置區 2"/>
          <p:cNvSpPr>
            <a:spLocks noGrp="1"/>
          </p:cNvSpPr>
          <p:nvPr>
            <p:ph idx="1"/>
          </p:nvPr>
        </p:nvSpPr>
        <p:spPr/>
        <p:txBody>
          <a:bodyPr/>
          <a:lstStyle/>
          <a:p>
            <a:r>
              <a:rPr lang="en-US" altLang="zh-TW" dirty="0"/>
              <a:t>Drag the images to the asset</a:t>
            </a:r>
            <a:r>
              <a:rPr lang="zh-TW" altLang="en-US" dirty="0"/>
              <a:t> </a:t>
            </a:r>
            <a:r>
              <a:rPr lang="en-US" altLang="zh-TW" dirty="0"/>
              <a:t>catalog</a:t>
            </a:r>
          </a:p>
        </p:txBody>
      </p:sp>
      <p:pic>
        <p:nvPicPr>
          <p:cNvPr id="4" name="圖片 3"/>
          <p:cNvPicPr>
            <a:picLocks noChangeAspect="1"/>
          </p:cNvPicPr>
          <p:nvPr/>
        </p:nvPicPr>
        <p:blipFill>
          <a:blip r:embed="rId3"/>
          <a:stretch>
            <a:fillRect/>
          </a:stretch>
        </p:blipFill>
        <p:spPr>
          <a:xfrm>
            <a:off x="1315751" y="1909823"/>
            <a:ext cx="9612747" cy="3945950"/>
          </a:xfrm>
          <a:prstGeom prst="rect">
            <a:avLst/>
          </a:prstGeom>
        </p:spPr>
      </p:pic>
      <p:sp>
        <p:nvSpPr>
          <p:cNvPr id="5" name="向右箭號 4"/>
          <p:cNvSpPr/>
          <p:nvPr/>
        </p:nvSpPr>
        <p:spPr>
          <a:xfrm>
            <a:off x="981349" y="4547848"/>
            <a:ext cx="668803" cy="2725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02592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Hide the Status Bar</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Ø"/>
            </a:pPr>
            <a:r>
              <a:rPr lang="en-US" altLang="zh-TW" dirty="0" err="1"/>
              <a:t>ViewController.swift</a:t>
            </a:r>
            <a:endParaRPr lang="zh-TW" altLang="en-US" dirty="0"/>
          </a:p>
        </p:txBody>
      </p:sp>
      <p:pic>
        <p:nvPicPr>
          <p:cNvPr id="5" name="圖片 4"/>
          <p:cNvPicPr>
            <a:picLocks noChangeAspect="1"/>
          </p:cNvPicPr>
          <p:nvPr/>
        </p:nvPicPr>
        <p:blipFill>
          <a:blip r:embed="rId2"/>
          <a:stretch>
            <a:fillRect/>
          </a:stretch>
        </p:blipFill>
        <p:spPr>
          <a:xfrm>
            <a:off x="1273910" y="1834281"/>
            <a:ext cx="6639443" cy="1418205"/>
          </a:xfrm>
          <a:prstGeom prst="rect">
            <a:avLst/>
          </a:prstGeom>
        </p:spPr>
      </p:pic>
    </p:spTree>
    <p:extLst>
      <p:ext uri="{BB962C8B-B14F-4D97-AF65-F5344CB8AC3E}">
        <p14:creationId xmlns:p14="http://schemas.microsoft.com/office/powerpoint/2010/main" val="3411874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B26381-28CD-442C-9229-F102B890B46A}"/>
              </a:ext>
            </a:extLst>
          </p:cNvPr>
          <p:cNvSpPr>
            <a:spLocks noGrp="1"/>
          </p:cNvSpPr>
          <p:nvPr>
            <p:ph type="title"/>
          </p:nvPr>
        </p:nvSpPr>
        <p:spPr/>
        <p:txBody>
          <a:bodyPr/>
          <a:lstStyle/>
          <a:p>
            <a:r>
              <a:rPr lang="en-US" altLang="zh-TW" dirty="0"/>
              <a:t>Summary</a:t>
            </a:r>
            <a:endParaRPr lang="zh-TW" altLang="en-US" dirty="0"/>
          </a:p>
        </p:txBody>
      </p:sp>
      <p:sp>
        <p:nvSpPr>
          <p:cNvPr id="3" name="內容版面配置區 2">
            <a:extLst>
              <a:ext uri="{FF2B5EF4-FFF2-40B4-BE49-F238E27FC236}">
                <a16:creationId xmlns:a16="http://schemas.microsoft.com/office/drawing/2014/main" id="{3F3D5D19-D6F8-476A-BE98-FB048DF0A699}"/>
              </a:ext>
            </a:extLst>
          </p:cNvPr>
          <p:cNvSpPr>
            <a:spLocks noGrp="1"/>
          </p:cNvSpPr>
          <p:nvPr>
            <p:ph idx="1"/>
          </p:nvPr>
        </p:nvSpPr>
        <p:spPr/>
        <p:txBody>
          <a:bodyPr/>
          <a:lstStyle/>
          <a:p>
            <a:r>
              <a:rPr lang="en-US" altLang="zh-TW" dirty="0"/>
              <a:t>Add an identifier name (to be reused ID) to the prototype cell</a:t>
            </a:r>
          </a:p>
          <a:p>
            <a:r>
              <a:rPr lang="en-US" altLang="zh-TW" dirty="0"/>
              <a:t>Conform </a:t>
            </a:r>
            <a:r>
              <a:rPr lang="en-US" altLang="zh-TW" dirty="0" err="1"/>
              <a:t>UITableViewDataSource</a:t>
            </a:r>
            <a:r>
              <a:rPr lang="en-US" altLang="zh-TW" dirty="0"/>
              <a:t> and </a:t>
            </a:r>
            <a:r>
              <a:rPr lang="en-US" altLang="zh-TW" dirty="0" err="1"/>
              <a:t>UITableViewDelegate</a:t>
            </a:r>
            <a:r>
              <a:rPr lang="en-US" altLang="zh-TW" dirty="0"/>
              <a:t> protocols</a:t>
            </a:r>
          </a:p>
          <a:p>
            <a:r>
              <a:rPr lang="en-US" altLang="zh-TW" dirty="0"/>
              <a:t>Do the connections for the above two protocols</a:t>
            </a:r>
          </a:p>
          <a:p>
            <a:r>
              <a:rPr lang="en-US" altLang="zh-TW" dirty="0"/>
              <a:t>Provide the implementations of the needed methods</a:t>
            </a:r>
          </a:p>
          <a:p>
            <a:r>
              <a:rPr lang="en-US" altLang="zh-TW" dirty="0"/>
              <a:t>A table view can occupy the whole or part of the screen</a:t>
            </a:r>
          </a:p>
          <a:p>
            <a:endParaRPr lang="zh-TW" altLang="en-US" dirty="0"/>
          </a:p>
        </p:txBody>
      </p:sp>
    </p:spTree>
    <p:extLst>
      <p:ext uri="{BB962C8B-B14F-4D97-AF65-F5344CB8AC3E}">
        <p14:creationId xmlns:p14="http://schemas.microsoft.com/office/powerpoint/2010/main" val="1552071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Customize Table Views Using</a:t>
            </a:r>
            <a:br>
              <a:rPr lang="en-US" altLang="zh-TW" dirty="0"/>
            </a:br>
            <a:r>
              <a:rPr lang="en-US" altLang="zh-TW" dirty="0"/>
              <a:t>Prototype Cell, </a:t>
            </a:r>
            <a:r>
              <a:rPr lang="en-US" altLang="zh-TW" dirty="0" err="1"/>
              <a:t>UITableViewDifferableDataSource</a:t>
            </a:r>
            <a:endParaRPr lang="zh-TW" altLang="en-US" dirty="0"/>
          </a:p>
        </p:txBody>
      </p:sp>
      <p:sp>
        <p:nvSpPr>
          <p:cNvPr id="3" name="文字版面配置區 2"/>
          <p:cNvSpPr>
            <a:spLocks noGrp="1"/>
          </p:cNvSpPr>
          <p:nvPr>
            <p:ph type="body" idx="1"/>
          </p:nvPr>
        </p:nvSpPr>
        <p:spPr/>
        <p:txBody>
          <a:bodyPr/>
          <a:lstStyle/>
          <a:p>
            <a:r>
              <a:rPr lang="en-US" altLang="zh-TW" dirty="0"/>
              <a:t>Chapter 9</a:t>
            </a:r>
            <a:endParaRPr lang="zh-TW" altLang="en-US" dirty="0"/>
          </a:p>
        </p:txBody>
      </p:sp>
    </p:spTree>
    <p:extLst>
      <p:ext uri="{BB962C8B-B14F-4D97-AF65-F5344CB8AC3E}">
        <p14:creationId xmlns:p14="http://schemas.microsoft.com/office/powerpoint/2010/main" val="8377499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a:t>FoodPin</a:t>
            </a:r>
            <a:r>
              <a:rPr lang="en-US" altLang="zh-TW" dirty="0"/>
              <a:t> App</a:t>
            </a:r>
            <a:endParaRPr lang="zh-TW" altLang="en-US" dirty="0"/>
          </a:p>
        </p:txBody>
      </p:sp>
      <p:sp>
        <p:nvSpPr>
          <p:cNvPr id="3" name="內容版面配置區 2"/>
          <p:cNvSpPr>
            <a:spLocks noGrp="1"/>
          </p:cNvSpPr>
          <p:nvPr>
            <p:ph idx="1"/>
          </p:nvPr>
        </p:nvSpPr>
        <p:spPr/>
        <p:txBody>
          <a:bodyPr/>
          <a:lstStyle/>
          <a:p>
            <a:r>
              <a:rPr lang="en-US" altLang="zh-TW" dirty="0"/>
              <a:t>Use </a:t>
            </a:r>
            <a:r>
              <a:rPr lang="en-US" altLang="zh-TW" dirty="0" err="1"/>
              <a:t>UITableViewController</a:t>
            </a:r>
            <a:r>
              <a:rPr lang="en-US" altLang="zh-TW" dirty="0"/>
              <a:t> (with default </a:t>
            </a:r>
            <a:r>
              <a:rPr lang="en-US" altLang="zh-TW" dirty="0" err="1"/>
              <a:t>TableView</a:t>
            </a:r>
            <a:r>
              <a:rPr lang="en-US" altLang="zh-TW" dirty="0"/>
              <a:t>)</a:t>
            </a:r>
          </a:p>
          <a:p>
            <a:pPr lvl="1"/>
            <a:r>
              <a:rPr lang="en-US" altLang="zh-TW" dirty="0"/>
              <a:t>Occupy the whole screen</a:t>
            </a:r>
          </a:p>
          <a:p>
            <a:pPr lvl="1"/>
            <a:r>
              <a:rPr lang="en-US" altLang="zh-TW" dirty="0"/>
              <a:t>Without manually configure any delegations</a:t>
            </a:r>
          </a:p>
          <a:p>
            <a:r>
              <a:rPr lang="en-US" altLang="zh-TW" dirty="0"/>
              <a:t>Display a distinct image for each restaurant</a:t>
            </a:r>
          </a:p>
          <a:p>
            <a:r>
              <a:rPr lang="en-US" altLang="zh-TW" dirty="0"/>
              <a:t>Design a custom table view cell</a:t>
            </a:r>
            <a:endParaRPr lang="zh-TW" altLang="en-US" dirty="0"/>
          </a:p>
        </p:txBody>
      </p:sp>
      <p:pic>
        <p:nvPicPr>
          <p:cNvPr id="4" name="圖片 3"/>
          <p:cNvPicPr>
            <a:picLocks noChangeAspect="1"/>
          </p:cNvPicPr>
          <p:nvPr/>
        </p:nvPicPr>
        <p:blipFill>
          <a:blip r:embed="rId2"/>
          <a:stretch>
            <a:fillRect/>
          </a:stretch>
        </p:blipFill>
        <p:spPr>
          <a:xfrm>
            <a:off x="8321761" y="1302872"/>
            <a:ext cx="2524181" cy="4870333"/>
          </a:xfrm>
          <a:prstGeom prst="rect">
            <a:avLst/>
          </a:prstGeom>
        </p:spPr>
      </p:pic>
      <p:sp>
        <p:nvSpPr>
          <p:cNvPr id="5" name="文字方塊 4"/>
          <p:cNvSpPr txBox="1"/>
          <p:nvPr/>
        </p:nvSpPr>
        <p:spPr>
          <a:xfrm>
            <a:off x="5840711" y="5605751"/>
            <a:ext cx="2304670" cy="369332"/>
          </a:xfrm>
          <a:prstGeom prst="rect">
            <a:avLst/>
          </a:prstGeom>
          <a:noFill/>
        </p:spPr>
        <p:txBody>
          <a:bodyPr wrap="none" rtlCol="0">
            <a:spAutoFit/>
          </a:bodyPr>
          <a:lstStyle/>
          <a:p>
            <a:r>
              <a:rPr lang="en-US" altLang="zh-TW" dirty="0"/>
              <a:t>Project Name: </a:t>
            </a:r>
            <a:r>
              <a:rPr lang="en-US" altLang="zh-TW" dirty="0" err="1"/>
              <a:t>FoodPin</a:t>
            </a:r>
            <a:endParaRPr lang="zh-TW" altLang="en-US" dirty="0"/>
          </a:p>
        </p:txBody>
      </p:sp>
    </p:spTree>
    <p:extLst>
      <p:ext uri="{BB962C8B-B14F-4D97-AF65-F5344CB8AC3E}">
        <p14:creationId xmlns:p14="http://schemas.microsoft.com/office/powerpoint/2010/main" val="19942130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dirty="0" err="1"/>
              <a:t>UITableViewController</a:t>
            </a:r>
            <a:endParaRPr lang="zh-TW" altLang="en-US" dirty="0"/>
          </a:p>
        </p:txBody>
      </p:sp>
      <p:sp>
        <p:nvSpPr>
          <p:cNvPr id="3" name="內容版面配置區 2"/>
          <p:cNvSpPr>
            <a:spLocks noGrp="1"/>
          </p:cNvSpPr>
          <p:nvPr>
            <p:ph idx="1"/>
          </p:nvPr>
        </p:nvSpPr>
        <p:spPr/>
        <p:txBody>
          <a:bodyPr/>
          <a:lstStyle/>
          <a:p>
            <a:r>
              <a:rPr lang="en-US" altLang="zh-TW" dirty="0"/>
              <a:t>Delete </a:t>
            </a:r>
            <a:r>
              <a:rPr lang="en-US" altLang="zh-TW" dirty="0" err="1"/>
              <a:t>ViewController</a:t>
            </a:r>
            <a:r>
              <a:rPr lang="en-US" altLang="zh-TW" dirty="0"/>
              <a:t> in the storyboard</a:t>
            </a:r>
          </a:p>
          <a:p>
            <a:r>
              <a:rPr lang="en-US" altLang="zh-TW" dirty="0"/>
              <a:t>Delete </a:t>
            </a:r>
            <a:r>
              <a:rPr lang="en-US" altLang="zh-TW" dirty="0" err="1"/>
              <a:t>ViewController.swift</a:t>
            </a:r>
            <a:endParaRPr lang="en-US" altLang="zh-TW" dirty="0"/>
          </a:p>
          <a:p>
            <a:r>
              <a:rPr lang="en-US" altLang="zh-TW" dirty="0"/>
              <a:t>Drag a Table View Controller</a:t>
            </a:r>
          </a:p>
          <a:p>
            <a:r>
              <a:rPr lang="en-US" altLang="zh-TW" dirty="0">
                <a:solidFill>
                  <a:srgbClr val="0070C0"/>
                </a:solidFill>
              </a:rPr>
              <a:t>Tick the Is Initial View Controller option</a:t>
            </a:r>
            <a:r>
              <a:rPr lang="en-US" altLang="zh-TW" dirty="0"/>
              <a:t> (arrow pointing to the table view controller)</a:t>
            </a:r>
          </a:p>
          <a:p>
            <a:endParaRPr lang="en-US" altLang="zh-TW" dirty="0"/>
          </a:p>
          <a:p>
            <a:pPr>
              <a:buFont typeface="Wingdings" panose="05000000000000000000" pitchFamily="2" charset="2"/>
              <a:buChar char="ü"/>
            </a:pPr>
            <a:r>
              <a:rPr lang="en-US" altLang="zh-TW" dirty="0"/>
              <a:t>(We need a swift file associated to this controller)</a:t>
            </a:r>
          </a:p>
          <a:p>
            <a:pPr>
              <a:buFont typeface="Wingdings" panose="05000000000000000000" pitchFamily="2" charset="2"/>
              <a:buChar char="ü"/>
            </a:pPr>
            <a:r>
              <a:rPr lang="en-US" altLang="zh-TW" dirty="0"/>
              <a:t>(</a:t>
            </a:r>
            <a:r>
              <a:rPr lang="en-US" altLang="zh-TW" dirty="0" err="1"/>
              <a:t>UITableViewController</a:t>
            </a:r>
            <a:r>
              <a:rPr lang="en-US" altLang="zh-TW" dirty="0"/>
              <a:t> already adopts and connects to two delegation protocols)</a:t>
            </a:r>
          </a:p>
        </p:txBody>
      </p:sp>
    </p:spTree>
    <p:extLst>
      <p:ext uri="{BB962C8B-B14F-4D97-AF65-F5344CB8AC3E}">
        <p14:creationId xmlns:p14="http://schemas.microsoft.com/office/powerpoint/2010/main" val="1547026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Reference Book</a:t>
            </a:r>
            <a:endParaRPr lang="zh-TW" altLang="en-US" dirty="0"/>
          </a:p>
        </p:txBody>
      </p:sp>
      <p:sp>
        <p:nvSpPr>
          <p:cNvPr id="3" name="內容版面配置區 2"/>
          <p:cNvSpPr>
            <a:spLocks noGrp="1"/>
          </p:cNvSpPr>
          <p:nvPr>
            <p:ph idx="1"/>
          </p:nvPr>
        </p:nvSpPr>
        <p:spPr/>
        <p:txBody>
          <a:bodyPr/>
          <a:lstStyle/>
          <a:p>
            <a:r>
              <a:rPr lang="en-US" altLang="zh-TW" dirty="0"/>
              <a:t>Beginning iOS 14 Programming with Swift, Simon Ng: </a:t>
            </a:r>
            <a:r>
              <a:rPr lang="en-US" altLang="zh-TW" dirty="0">
                <a:hlinkClick r:id="rId2"/>
              </a:rPr>
              <a:t>https://www.appcoda.com/swift/</a:t>
            </a:r>
            <a:endParaRPr lang="en-US" altLang="zh-TW" dirty="0"/>
          </a:p>
          <a:p>
            <a:r>
              <a:rPr lang="en-US" altLang="zh-TW" sz="2000" dirty="0"/>
              <a:t>iOS App</a:t>
            </a:r>
            <a:r>
              <a:rPr lang="zh-TW" altLang="en-US" sz="2000" dirty="0"/>
              <a:t>程式開發實務攻略：快速精通</a:t>
            </a:r>
            <a:r>
              <a:rPr lang="en-US" altLang="zh-TW" sz="2000" dirty="0"/>
              <a:t>iOS 14</a:t>
            </a:r>
            <a:r>
              <a:rPr lang="zh-TW" altLang="en-US" sz="2000" dirty="0"/>
              <a:t>程式設計</a:t>
            </a:r>
            <a:r>
              <a:rPr lang="en-US" altLang="zh-TW" sz="2000" dirty="0"/>
              <a:t>, Simon Ng: </a:t>
            </a:r>
            <a:r>
              <a:rPr lang="zh-TW" altLang="en-US" sz="2000" dirty="0"/>
              <a:t> 博碩文化股份有限公司</a:t>
            </a:r>
            <a:endParaRPr lang="en-US" altLang="zh-TW" sz="2000" dirty="0"/>
          </a:p>
          <a:p>
            <a:endParaRPr lang="zh-TW" altLang="en-US" dirty="0"/>
          </a:p>
        </p:txBody>
      </p:sp>
      <p:pic>
        <p:nvPicPr>
          <p:cNvPr id="1026" name="Picture 2">
            <a:extLst>
              <a:ext uri="{FF2B5EF4-FFF2-40B4-BE49-F238E27FC236}">
                <a16:creationId xmlns:a16="http://schemas.microsoft.com/office/drawing/2014/main" id="{471252F4-D67C-4623-B075-CEEB0394A2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1758" y="3014504"/>
            <a:ext cx="2260783" cy="3306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9467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a:t>UITableViewController</a:t>
            </a:r>
            <a:endParaRPr lang="zh-TW" altLang="en-US" dirty="0"/>
          </a:p>
        </p:txBody>
      </p:sp>
      <p:sp>
        <p:nvSpPr>
          <p:cNvPr id="3" name="內容版面配置區 2"/>
          <p:cNvSpPr>
            <a:spLocks noGrp="1"/>
          </p:cNvSpPr>
          <p:nvPr>
            <p:ph idx="1"/>
          </p:nvPr>
        </p:nvSpPr>
        <p:spPr/>
        <p:txBody>
          <a:bodyPr/>
          <a:lstStyle/>
          <a:p>
            <a:r>
              <a:rPr lang="en-US" altLang="zh-TW" dirty="0"/>
              <a:t>Right-click the </a:t>
            </a:r>
            <a:r>
              <a:rPr lang="en-US" altLang="zh-TW" dirty="0" err="1"/>
              <a:t>FoodPin</a:t>
            </a:r>
            <a:r>
              <a:rPr lang="en-US" altLang="zh-TW" dirty="0"/>
              <a:t> folder and select "New Files...“ &gt; </a:t>
            </a:r>
            <a:r>
              <a:rPr lang="en-US" altLang="zh-TW" i="1" dirty="0"/>
              <a:t>Cocoa Touch Class</a:t>
            </a:r>
            <a:endParaRPr lang="en-US" altLang="zh-TW" dirty="0"/>
          </a:p>
          <a:p>
            <a:r>
              <a:rPr lang="en-US" altLang="zh-TW" dirty="0"/>
              <a:t>Class name: </a:t>
            </a:r>
            <a:r>
              <a:rPr lang="en-US" altLang="zh-TW" dirty="0" err="1"/>
              <a:t>TableViewController</a:t>
            </a:r>
            <a:endParaRPr lang="en-US" altLang="zh-TW" dirty="0"/>
          </a:p>
          <a:p>
            <a:r>
              <a:rPr lang="en-US" altLang="zh-TW" dirty="0"/>
              <a:t>"Subclass of" to </a:t>
            </a:r>
            <a:r>
              <a:rPr lang="en-US" altLang="zh-TW" dirty="0" err="1"/>
              <a:t>UITableViewController</a:t>
            </a:r>
            <a:endParaRPr lang="en-US" altLang="zh-TW" dirty="0"/>
          </a:p>
          <a:p>
            <a:r>
              <a:rPr lang="en-US" altLang="zh-TW" dirty="0"/>
              <a:t>Set the custom class to </a:t>
            </a:r>
            <a:r>
              <a:rPr lang="en-US" altLang="zh-TW" dirty="0" err="1"/>
              <a:t>TableViewController</a:t>
            </a:r>
            <a:endParaRPr lang="en-US" altLang="zh-TW" dirty="0"/>
          </a:p>
          <a:p>
            <a:r>
              <a:rPr lang="en-US" altLang="zh-TW" dirty="0"/>
              <a:t>Change the prototype cell style to Basic and set the identifier to </a:t>
            </a:r>
            <a:r>
              <a:rPr lang="en-US" altLang="zh-TW" dirty="0" err="1"/>
              <a:t>datacell</a:t>
            </a:r>
            <a:endParaRPr lang="zh-TW" altLang="en-US" dirty="0"/>
          </a:p>
          <a:p>
            <a:endParaRPr lang="zh-TW" altLang="en-US" dirty="0"/>
          </a:p>
        </p:txBody>
      </p:sp>
    </p:spTree>
    <p:extLst>
      <p:ext uri="{BB962C8B-B14F-4D97-AF65-F5344CB8AC3E}">
        <p14:creationId xmlns:p14="http://schemas.microsoft.com/office/powerpoint/2010/main" val="2376224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DE2B54-D392-4F03-A509-A8D63CC33314}"/>
              </a:ext>
            </a:extLst>
          </p:cNvPr>
          <p:cNvSpPr>
            <a:spLocks noGrp="1"/>
          </p:cNvSpPr>
          <p:nvPr>
            <p:ph type="title"/>
          </p:nvPr>
        </p:nvSpPr>
        <p:spPr/>
        <p:txBody>
          <a:bodyPr/>
          <a:lstStyle/>
          <a:p>
            <a:r>
              <a:rPr lang="en-US" altLang="zh-TW" dirty="0"/>
              <a:t>Using </a:t>
            </a:r>
            <a:r>
              <a:rPr lang="en-US" altLang="zh-TW" dirty="0" err="1"/>
              <a:t>UITableViewDataSource</a:t>
            </a:r>
            <a:endParaRPr lang="zh-TW" altLang="en-US" dirty="0"/>
          </a:p>
        </p:txBody>
      </p:sp>
      <p:sp>
        <p:nvSpPr>
          <p:cNvPr id="3" name="內容版面配置區 2">
            <a:extLst>
              <a:ext uri="{FF2B5EF4-FFF2-40B4-BE49-F238E27FC236}">
                <a16:creationId xmlns:a16="http://schemas.microsoft.com/office/drawing/2014/main" id="{8E09C9AE-D579-402F-A7D1-77A16BB7E1E7}"/>
              </a:ext>
            </a:extLst>
          </p:cNvPr>
          <p:cNvSpPr>
            <a:spLocks noGrp="1"/>
          </p:cNvSpPr>
          <p:nvPr>
            <p:ph idx="1"/>
          </p:nvPr>
        </p:nvSpPr>
        <p:spPr/>
        <p:txBody>
          <a:bodyPr/>
          <a:lstStyle/>
          <a:p>
            <a:r>
              <a:rPr lang="en-US" altLang="zh-TW" dirty="0"/>
              <a:t>Set the number of section and the number of rows in section</a:t>
            </a:r>
            <a:endParaRPr lang="zh-TW" altLang="en-US" dirty="0"/>
          </a:p>
          <a:p>
            <a:endParaRPr lang="zh-TW" altLang="en-US" dirty="0"/>
          </a:p>
        </p:txBody>
      </p:sp>
      <p:pic>
        <p:nvPicPr>
          <p:cNvPr id="4" name="圖片 3">
            <a:extLst>
              <a:ext uri="{FF2B5EF4-FFF2-40B4-BE49-F238E27FC236}">
                <a16:creationId xmlns:a16="http://schemas.microsoft.com/office/drawing/2014/main" id="{BD6C4DF3-EA34-4C71-8FE2-4C641E7116BD}"/>
              </a:ext>
            </a:extLst>
          </p:cNvPr>
          <p:cNvPicPr>
            <a:picLocks noChangeAspect="1"/>
          </p:cNvPicPr>
          <p:nvPr/>
        </p:nvPicPr>
        <p:blipFill>
          <a:blip r:embed="rId2"/>
          <a:stretch>
            <a:fillRect/>
          </a:stretch>
        </p:blipFill>
        <p:spPr>
          <a:xfrm>
            <a:off x="815799" y="2017472"/>
            <a:ext cx="10612651" cy="2983934"/>
          </a:xfrm>
          <a:prstGeom prst="rect">
            <a:avLst/>
          </a:prstGeom>
        </p:spPr>
      </p:pic>
    </p:spTree>
    <p:extLst>
      <p:ext uri="{BB962C8B-B14F-4D97-AF65-F5344CB8AC3E}">
        <p14:creationId xmlns:p14="http://schemas.microsoft.com/office/powerpoint/2010/main" val="4168759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DE2B54-D392-4F03-A509-A8D63CC33314}"/>
              </a:ext>
            </a:extLst>
          </p:cNvPr>
          <p:cNvSpPr>
            <a:spLocks noGrp="1"/>
          </p:cNvSpPr>
          <p:nvPr>
            <p:ph type="title"/>
          </p:nvPr>
        </p:nvSpPr>
        <p:spPr/>
        <p:txBody>
          <a:bodyPr/>
          <a:lstStyle/>
          <a:p>
            <a:r>
              <a:rPr lang="en-US" altLang="zh-TW" dirty="0"/>
              <a:t>Using </a:t>
            </a:r>
            <a:r>
              <a:rPr lang="en-US" altLang="zh-TW" dirty="0" err="1"/>
              <a:t>UITableViewDataSource</a:t>
            </a:r>
            <a:endParaRPr lang="zh-TW" altLang="en-US" dirty="0"/>
          </a:p>
        </p:txBody>
      </p:sp>
      <p:pic>
        <p:nvPicPr>
          <p:cNvPr id="5" name="圖片 4">
            <a:extLst>
              <a:ext uri="{FF2B5EF4-FFF2-40B4-BE49-F238E27FC236}">
                <a16:creationId xmlns:a16="http://schemas.microsoft.com/office/drawing/2014/main" id="{BD9BFC05-86F4-46D1-A698-96A0F7835214}"/>
              </a:ext>
            </a:extLst>
          </p:cNvPr>
          <p:cNvPicPr>
            <a:picLocks noChangeAspect="1"/>
          </p:cNvPicPr>
          <p:nvPr/>
        </p:nvPicPr>
        <p:blipFill>
          <a:blip r:embed="rId3"/>
          <a:stretch>
            <a:fillRect/>
          </a:stretch>
        </p:blipFill>
        <p:spPr>
          <a:xfrm>
            <a:off x="975359" y="1220185"/>
            <a:ext cx="10459951" cy="4814334"/>
          </a:xfrm>
          <a:prstGeom prst="rect">
            <a:avLst/>
          </a:prstGeom>
        </p:spPr>
      </p:pic>
      <p:sp>
        <p:nvSpPr>
          <p:cNvPr id="6" name="向右箭號 4">
            <a:extLst>
              <a:ext uri="{FF2B5EF4-FFF2-40B4-BE49-F238E27FC236}">
                <a16:creationId xmlns:a16="http://schemas.microsoft.com/office/drawing/2014/main" id="{22B3A0A9-5016-4DEB-A844-9B9FA52E8DBC}"/>
              </a:ext>
            </a:extLst>
          </p:cNvPr>
          <p:cNvSpPr/>
          <p:nvPr/>
        </p:nvSpPr>
        <p:spPr>
          <a:xfrm>
            <a:off x="580633" y="1220185"/>
            <a:ext cx="456613" cy="3341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205639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4A6CE9E-BF84-433C-8970-602ACF4A924F}"/>
              </a:ext>
            </a:extLst>
          </p:cNvPr>
          <p:cNvSpPr>
            <a:spLocks noGrp="1"/>
          </p:cNvSpPr>
          <p:nvPr>
            <p:ph type="title"/>
          </p:nvPr>
        </p:nvSpPr>
        <p:spPr/>
        <p:txBody>
          <a:bodyPr>
            <a:normAutofit/>
          </a:bodyPr>
          <a:lstStyle/>
          <a:p>
            <a:r>
              <a:rPr lang="en-US" altLang="zh-TW" dirty="0"/>
              <a:t>Using </a:t>
            </a:r>
            <a:r>
              <a:rPr lang="en-US" altLang="zh-TW" dirty="0" err="1"/>
              <a:t>UITableViewDiffableDataSource</a:t>
            </a:r>
            <a:endParaRPr lang="zh-TW" altLang="en-US" dirty="0"/>
          </a:p>
        </p:txBody>
      </p:sp>
      <p:sp>
        <p:nvSpPr>
          <p:cNvPr id="3" name="內容版面配置區 2">
            <a:extLst>
              <a:ext uri="{FF2B5EF4-FFF2-40B4-BE49-F238E27FC236}">
                <a16:creationId xmlns:a16="http://schemas.microsoft.com/office/drawing/2014/main" id="{981A432B-B77A-449F-BE19-960DD7A5E4BF}"/>
              </a:ext>
            </a:extLst>
          </p:cNvPr>
          <p:cNvSpPr>
            <a:spLocks noGrp="1"/>
          </p:cNvSpPr>
          <p:nvPr>
            <p:ph idx="1"/>
          </p:nvPr>
        </p:nvSpPr>
        <p:spPr/>
        <p:txBody>
          <a:bodyPr/>
          <a:lstStyle/>
          <a:p>
            <a:r>
              <a:rPr lang="en-US" altLang="zh-TW" dirty="0" err="1"/>
              <a:t>UITableViewDataSource</a:t>
            </a:r>
            <a:r>
              <a:rPr lang="en-US" altLang="zh-TW" dirty="0"/>
              <a:t>: provide the method implementations about what cell to display, how many cells to display, which section to display the cells in, and so on</a:t>
            </a:r>
          </a:p>
          <a:p>
            <a:endParaRPr lang="en-US" altLang="zh-TW" dirty="0"/>
          </a:p>
          <a:p>
            <a:r>
              <a:rPr lang="en-US" altLang="zh-TW" dirty="0" err="1"/>
              <a:t>UITableViewDiffableDataSource</a:t>
            </a:r>
            <a:r>
              <a:rPr lang="en-US" altLang="zh-TW" dirty="0"/>
              <a:t>: provide the method implementations about what sections and items to display.</a:t>
            </a:r>
          </a:p>
          <a:p>
            <a:pPr lvl="1"/>
            <a:r>
              <a:rPr lang="en-US" altLang="zh-TW" sz="2400" dirty="0"/>
              <a:t>Each item should have the unique identifier</a:t>
            </a:r>
          </a:p>
          <a:p>
            <a:pPr lvl="1"/>
            <a:r>
              <a:rPr lang="en-US" altLang="zh-TW" sz="2400" dirty="0"/>
              <a:t>If the identifier is the whole item itself, duplicated items crash the app</a:t>
            </a:r>
          </a:p>
          <a:p>
            <a:endParaRPr lang="zh-TW" altLang="en-US" dirty="0"/>
          </a:p>
        </p:txBody>
      </p:sp>
    </p:spTree>
    <p:extLst>
      <p:ext uri="{BB962C8B-B14F-4D97-AF65-F5344CB8AC3E}">
        <p14:creationId xmlns:p14="http://schemas.microsoft.com/office/powerpoint/2010/main" val="3016285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80554B9-438E-4FE7-86AC-C0AE8B2BDB40}"/>
              </a:ext>
            </a:extLst>
          </p:cNvPr>
          <p:cNvSpPr>
            <a:spLocks noGrp="1"/>
          </p:cNvSpPr>
          <p:nvPr>
            <p:ph type="title"/>
          </p:nvPr>
        </p:nvSpPr>
        <p:spPr/>
        <p:txBody>
          <a:bodyPr>
            <a:normAutofit/>
          </a:bodyPr>
          <a:lstStyle/>
          <a:p>
            <a:r>
              <a:rPr lang="en-US" altLang="zh-TW" dirty="0"/>
              <a:t>Using </a:t>
            </a:r>
            <a:r>
              <a:rPr lang="en-US" altLang="zh-TW" dirty="0" err="1"/>
              <a:t>NSDiffableDataSourceSnapshot</a:t>
            </a:r>
            <a:endParaRPr lang="zh-TW" altLang="en-US" dirty="0"/>
          </a:p>
        </p:txBody>
      </p:sp>
      <p:sp>
        <p:nvSpPr>
          <p:cNvPr id="3" name="內容版面配置區 2">
            <a:extLst>
              <a:ext uri="{FF2B5EF4-FFF2-40B4-BE49-F238E27FC236}">
                <a16:creationId xmlns:a16="http://schemas.microsoft.com/office/drawing/2014/main" id="{5AAFC87E-327E-47C7-A7DA-D6D261448520}"/>
              </a:ext>
            </a:extLst>
          </p:cNvPr>
          <p:cNvSpPr>
            <a:spLocks noGrp="1"/>
          </p:cNvSpPr>
          <p:nvPr>
            <p:ph idx="1"/>
          </p:nvPr>
        </p:nvSpPr>
        <p:spPr/>
        <p:txBody>
          <a:bodyPr/>
          <a:lstStyle/>
          <a:p>
            <a:r>
              <a:rPr lang="en-US" altLang="zh-TW" dirty="0" err="1"/>
              <a:t>NSDiffableDataSourceSnapshot</a:t>
            </a:r>
            <a:r>
              <a:rPr lang="en-US" altLang="zh-TW" dirty="0"/>
              <a:t> stores your sections and items, which the diffable data source references to understand how many sections and cells to display.</a:t>
            </a:r>
            <a:endParaRPr lang="zh-TW" altLang="en-US" dirty="0"/>
          </a:p>
        </p:txBody>
      </p:sp>
      <p:pic>
        <p:nvPicPr>
          <p:cNvPr id="5" name="圖片 4">
            <a:extLst>
              <a:ext uri="{FF2B5EF4-FFF2-40B4-BE49-F238E27FC236}">
                <a16:creationId xmlns:a16="http://schemas.microsoft.com/office/drawing/2014/main" id="{BDB488F6-4587-4245-B174-997D89148C96}"/>
              </a:ext>
            </a:extLst>
          </p:cNvPr>
          <p:cNvPicPr>
            <a:picLocks noChangeAspect="1"/>
          </p:cNvPicPr>
          <p:nvPr/>
        </p:nvPicPr>
        <p:blipFill>
          <a:blip r:embed="rId2"/>
          <a:stretch>
            <a:fillRect/>
          </a:stretch>
        </p:blipFill>
        <p:spPr>
          <a:xfrm>
            <a:off x="3280790" y="2539555"/>
            <a:ext cx="5314569" cy="3317716"/>
          </a:xfrm>
          <a:prstGeom prst="rect">
            <a:avLst/>
          </a:prstGeom>
        </p:spPr>
      </p:pic>
      <p:sp>
        <p:nvSpPr>
          <p:cNvPr id="6" name="文字方塊 5">
            <a:extLst>
              <a:ext uri="{FF2B5EF4-FFF2-40B4-BE49-F238E27FC236}">
                <a16:creationId xmlns:a16="http://schemas.microsoft.com/office/drawing/2014/main" id="{00F152F9-98DF-4FAC-A98F-FDC1894EA504}"/>
              </a:ext>
            </a:extLst>
          </p:cNvPr>
          <p:cNvSpPr txBox="1"/>
          <p:nvPr/>
        </p:nvSpPr>
        <p:spPr>
          <a:xfrm>
            <a:off x="3499104" y="2170223"/>
            <a:ext cx="1391728" cy="369332"/>
          </a:xfrm>
          <a:prstGeom prst="rect">
            <a:avLst/>
          </a:prstGeom>
          <a:noFill/>
        </p:spPr>
        <p:txBody>
          <a:bodyPr wrap="none" rtlCol="0">
            <a:spAutoFit/>
          </a:bodyPr>
          <a:lstStyle/>
          <a:p>
            <a:r>
              <a:rPr lang="en-US" altLang="zh-TW" dirty="0"/>
              <a:t>Old snapshot</a:t>
            </a:r>
            <a:endParaRPr lang="zh-TW" altLang="en-US" dirty="0"/>
          </a:p>
        </p:txBody>
      </p:sp>
      <p:sp>
        <p:nvSpPr>
          <p:cNvPr id="7" name="文字方塊 6">
            <a:extLst>
              <a:ext uri="{FF2B5EF4-FFF2-40B4-BE49-F238E27FC236}">
                <a16:creationId xmlns:a16="http://schemas.microsoft.com/office/drawing/2014/main" id="{66E00209-F572-42FF-869B-47C9A95C3CA9}"/>
              </a:ext>
            </a:extLst>
          </p:cNvPr>
          <p:cNvSpPr txBox="1"/>
          <p:nvPr/>
        </p:nvSpPr>
        <p:spPr>
          <a:xfrm>
            <a:off x="6718713" y="2184248"/>
            <a:ext cx="1470274" cy="369332"/>
          </a:xfrm>
          <a:prstGeom prst="rect">
            <a:avLst/>
          </a:prstGeom>
          <a:noFill/>
        </p:spPr>
        <p:txBody>
          <a:bodyPr wrap="none" rtlCol="0">
            <a:spAutoFit/>
          </a:bodyPr>
          <a:lstStyle/>
          <a:p>
            <a:r>
              <a:rPr lang="en-US" altLang="zh-TW" dirty="0"/>
              <a:t>New snapshot</a:t>
            </a:r>
            <a:endParaRPr lang="zh-TW" altLang="en-US" dirty="0"/>
          </a:p>
        </p:txBody>
      </p:sp>
      <p:sp>
        <p:nvSpPr>
          <p:cNvPr id="8" name="文字方塊 7">
            <a:extLst>
              <a:ext uri="{FF2B5EF4-FFF2-40B4-BE49-F238E27FC236}">
                <a16:creationId xmlns:a16="http://schemas.microsoft.com/office/drawing/2014/main" id="{F4EF833D-D6B3-4F89-8AE4-E956D2D216A5}"/>
              </a:ext>
            </a:extLst>
          </p:cNvPr>
          <p:cNvSpPr txBox="1"/>
          <p:nvPr/>
        </p:nvSpPr>
        <p:spPr>
          <a:xfrm>
            <a:off x="2182030" y="5974639"/>
            <a:ext cx="8053015" cy="369332"/>
          </a:xfrm>
          <a:prstGeom prst="rect">
            <a:avLst/>
          </a:prstGeom>
          <a:noFill/>
        </p:spPr>
        <p:txBody>
          <a:bodyPr wrap="square" rtlCol="0">
            <a:spAutoFit/>
          </a:bodyPr>
          <a:lstStyle/>
          <a:p>
            <a:r>
              <a:rPr lang="en-US" altLang="zh-TW" dirty="0"/>
              <a:t>Compare the differences</a:t>
            </a:r>
            <a:r>
              <a:rPr lang="zh-TW" altLang="en-US" dirty="0"/>
              <a:t> </a:t>
            </a:r>
            <a:r>
              <a:rPr lang="en-US" altLang="zh-TW" dirty="0"/>
              <a:t>based on </a:t>
            </a:r>
            <a:r>
              <a:rPr lang="en-US" altLang="zh-TW" dirty="0" err="1"/>
              <a:t>hashValues</a:t>
            </a:r>
            <a:r>
              <a:rPr lang="en-US" altLang="zh-TW" dirty="0"/>
              <a:t> (</a:t>
            </a:r>
            <a:r>
              <a:rPr lang="en-US" altLang="zh-TW" b="1" i="0" dirty="0">
                <a:solidFill>
                  <a:srgbClr val="333333"/>
                </a:solidFill>
                <a:effectLst/>
                <a:latin typeface="IBM Plex Serif"/>
              </a:rPr>
              <a:t>Automatic data change animations</a:t>
            </a:r>
            <a:r>
              <a:rPr lang="en-US" altLang="zh-TW" dirty="0"/>
              <a:t>) </a:t>
            </a:r>
            <a:endParaRPr lang="zh-TW" altLang="en-US" dirty="0"/>
          </a:p>
        </p:txBody>
      </p:sp>
      <p:sp>
        <p:nvSpPr>
          <p:cNvPr id="4" name="文字方塊 3">
            <a:extLst>
              <a:ext uri="{FF2B5EF4-FFF2-40B4-BE49-F238E27FC236}">
                <a16:creationId xmlns:a16="http://schemas.microsoft.com/office/drawing/2014/main" id="{A1852E76-B44A-4C1C-A7C6-7D3675D1040E}"/>
              </a:ext>
            </a:extLst>
          </p:cNvPr>
          <p:cNvSpPr txBox="1"/>
          <p:nvPr/>
        </p:nvSpPr>
        <p:spPr>
          <a:xfrm>
            <a:off x="1519644" y="3429000"/>
            <a:ext cx="1670305" cy="1015663"/>
          </a:xfrm>
          <a:prstGeom prst="rect">
            <a:avLst/>
          </a:prstGeom>
          <a:noFill/>
        </p:spPr>
        <p:txBody>
          <a:bodyPr wrap="square" rtlCol="0">
            <a:spAutoFit/>
          </a:bodyPr>
          <a:lstStyle/>
          <a:p>
            <a:r>
              <a:rPr lang="en-US" altLang="zh-TW" sz="2000" dirty="0"/>
              <a:t>Set of item’s identifiers to be displayed</a:t>
            </a:r>
            <a:endParaRPr lang="zh-TW" altLang="en-US" sz="2000" dirty="0"/>
          </a:p>
        </p:txBody>
      </p:sp>
    </p:spTree>
    <p:extLst>
      <p:ext uri="{BB962C8B-B14F-4D97-AF65-F5344CB8AC3E}">
        <p14:creationId xmlns:p14="http://schemas.microsoft.com/office/powerpoint/2010/main" val="11277849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Create the Data Source Object</a:t>
            </a:r>
            <a:endParaRPr lang="zh-TW" altLang="en-US" dirty="0"/>
          </a:p>
        </p:txBody>
      </p:sp>
      <p:sp>
        <p:nvSpPr>
          <p:cNvPr id="12" name="文字方塊 11">
            <a:extLst>
              <a:ext uri="{FF2B5EF4-FFF2-40B4-BE49-F238E27FC236}">
                <a16:creationId xmlns:a16="http://schemas.microsoft.com/office/drawing/2014/main" id="{3D1069EC-8D79-4F5E-A4FC-C2AD85731566}"/>
              </a:ext>
            </a:extLst>
          </p:cNvPr>
          <p:cNvSpPr txBox="1"/>
          <p:nvPr/>
        </p:nvSpPr>
        <p:spPr>
          <a:xfrm>
            <a:off x="775933" y="1227939"/>
            <a:ext cx="10692384" cy="4893647"/>
          </a:xfrm>
          <a:prstGeom prst="rect">
            <a:avLst/>
          </a:prstGeom>
          <a:noFill/>
        </p:spPr>
        <p:txBody>
          <a:bodyPr wrap="square">
            <a:spAutoFit/>
          </a:bodyPr>
          <a:lstStyle/>
          <a:p>
            <a:r>
              <a:rPr lang="zh-TW" altLang="en-US" sz="2400" dirty="0"/>
              <a:t>func configureDataSource() -&gt; UITableViewDiffableDataSource</a:t>
            </a:r>
            <a:r>
              <a:rPr lang="zh-TW" altLang="en-US" sz="2400" b="1" dirty="0">
                <a:solidFill>
                  <a:srgbClr val="0070C0"/>
                </a:solidFill>
              </a:rPr>
              <a:t>&lt;Section, String&gt; </a:t>
            </a:r>
            <a:r>
              <a:rPr lang="zh-TW" altLang="en-US" sz="2400" dirty="0"/>
              <a:t>{       </a:t>
            </a:r>
          </a:p>
          <a:p>
            <a:r>
              <a:rPr lang="zh-TW" altLang="en-US" sz="2400" dirty="0"/>
              <a:t>    </a:t>
            </a:r>
            <a:endParaRPr lang="en-US" altLang="zh-TW" sz="2400" dirty="0"/>
          </a:p>
          <a:p>
            <a:r>
              <a:rPr lang="en-US" altLang="zh-TW" sz="2400" dirty="0"/>
              <a:t>     </a:t>
            </a:r>
            <a:r>
              <a:rPr lang="zh-TW" altLang="en-US" sz="2400" dirty="0"/>
              <a:t>let dataSource = UITableViewDiffableDataSource&lt;Section, String&gt;(</a:t>
            </a:r>
          </a:p>
          <a:p>
            <a:r>
              <a:rPr lang="zh-TW" altLang="en-US" sz="2400" dirty="0"/>
              <a:t>        tableView: tableView,</a:t>
            </a:r>
          </a:p>
          <a:p>
            <a:r>
              <a:rPr lang="zh-TW" altLang="en-US" sz="2400" dirty="0"/>
              <a:t>        cellProvider: {  tableView, indexPath, </a:t>
            </a:r>
            <a:r>
              <a:rPr lang="zh-TW" altLang="en-US" sz="2400" b="1" dirty="0">
                <a:solidFill>
                  <a:srgbClr val="0070C0"/>
                </a:solidFill>
              </a:rPr>
              <a:t>restaurantName</a:t>
            </a:r>
            <a:r>
              <a:rPr lang="zh-TW" altLang="en-US" sz="2400" dirty="0"/>
              <a:t> in</a:t>
            </a:r>
          </a:p>
          <a:p>
            <a:r>
              <a:rPr lang="zh-TW" altLang="en-US" sz="2400" dirty="0"/>
              <a:t>        let cell = tableView.dequeueReusableCell(withIdentifier: "datacell", for: indexPath)           </a:t>
            </a:r>
          </a:p>
          <a:p>
            <a:r>
              <a:rPr lang="zh-TW" altLang="en-US" sz="2400" dirty="0"/>
              <a:t>        cell.</a:t>
            </a:r>
            <a:r>
              <a:rPr lang="en-US" altLang="zh-TW" sz="2400" dirty="0" err="1"/>
              <a:t>textL</a:t>
            </a:r>
            <a:r>
              <a:rPr lang="zh-TW" altLang="en-US" sz="2400" dirty="0"/>
              <a:t>abel</a:t>
            </a:r>
            <a:r>
              <a:rPr lang="en-US" altLang="zh-TW" sz="2400" dirty="0"/>
              <a:t>?</a:t>
            </a:r>
            <a:r>
              <a:rPr lang="zh-TW" altLang="en-US" sz="2400" dirty="0"/>
              <a:t>.text = </a:t>
            </a:r>
            <a:r>
              <a:rPr lang="zh-TW" altLang="en-US" sz="2400" b="1" dirty="0">
                <a:solidFill>
                  <a:srgbClr val="0070C0"/>
                </a:solidFill>
              </a:rPr>
              <a:t>restaurantName</a:t>
            </a:r>
            <a:endParaRPr lang="en-US" altLang="zh-TW" sz="2400" b="1" dirty="0">
              <a:solidFill>
                <a:srgbClr val="0070C0"/>
              </a:solidFill>
            </a:endParaRPr>
          </a:p>
          <a:p>
            <a:r>
              <a:rPr lang="en-US" altLang="zh-TW" sz="2400" dirty="0"/>
              <a:t>        …</a:t>
            </a:r>
            <a:r>
              <a:rPr lang="zh-TW" altLang="en-US" sz="2400" dirty="0"/>
              <a:t>                </a:t>
            </a:r>
          </a:p>
          <a:p>
            <a:r>
              <a:rPr lang="zh-TW" altLang="en-US" sz="2400" dirty="0"/>
              <a:t>        return cell</a:t>
            </a:r>
          </a:p>
          <a:p>
            <a:r>
              <a:rPr lang="zh-TW" altLang="en-US" sz="2400" dirty="0"/>
              <a:t>        }</a:t>
            </a:r>
          </a:p>
          <a:p>
            <a:r>
              <a:rPr lang="zh-TW" altLang="en-US" sz="2400" dirty="0"/>
              <a:t>     )        </a:t>
            </a:r>
          </a:p>
          <a:p>
            <a:r>
              <a:rPr lang="zh-TW" altLang="en-US" sz="2400" dirty="0"/>
              <a:t>        return dataSource</a:t>
            </a:r>
          </a:p>
          <a:p>
            <a:r>
              <a:rPr lang="zh-TW" altLang="en-US" sz="2400" dirty="0"/>
              <a:t>}</a:t>
            </a:r>
          </a:p>
        </p:txBody>
      </p:sp>
      <p:sp>
        <p:nvSpPr>
          <p:cNvPr id="14" name="語音泡泡: 矩形 13">
            <a:extLst>
              <a:ext uri="{FF2B5EF4-FFF2-40B4-BE49-F238E27FC236}">
                <a16:creationId xmlns:a16="http://schemas.microsoft.com/office/drawing/2014/main" id="{EA09032F-719C-4EBA-9330-BA2C29D598DE}"/>
              </a:ext>
            </a:extLst>
          </p:cNvPr>
          <p:cNvSpPr/>
          <p:nvPr/>
        </p:nvSpPr>
        <p:spPr>
          <a:xfrm>
            <a:off x="9616966" y="2074742"/>
            <a:ext cx="2093390" cy="426720"/>
          </a:xfrm>
          <a:prstGeom prst="wedgeRectCallout">
            <a:avLst>
              <a:gd name="adj1" fmla="val 8650"/>
              <a:gd name="adj2" fmla="val -1108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t>Item identifier type</a:t>
            </a:r>
            <a:endParaRPr lang="zh-TW" altLang="en-US" sz="2000" dirty="0"/>
          </a:p>
        </p:txBody>
      </p:sp>
    </p:spTree>
    <p:extLst>
      <p:ext uri="{BB962C8B-B14F-4D97-AF65-F5344CB8AC3E}">
        <p14:creationId xmlns:p14="http://schemas.microsoft.com/office/powerpoint/2010/main" val="1577830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Program Codes</a:t>
            </a:r>
            <a:endParaRPr lang="zh-TW" altLang="en-US" dirty="0"/>
          </a:p>
        </p:txBody>
      </p:sp>
      <p:sp>
        <p:nvSpPr>
          <p:cNvPr id="3" name="內容版面配置區 2"/>
          <p:cNvSpPr>
            <a:spLocks noGrp="1"/>
          </p:cNvSpPr>
          <p:nvPr>
            <p:ph idx="1"/>
          </p:nvPr>
        </p:nvSpPr>
        <p:spPr/>
        <p:txBody>
          <a:bodyPr/>
          <a:lstStyle/>
          <a:p>
            <a:r>
              <a:rPr lang="en-US" altLang="zh-TW" dirty="0"/>
              <a:t>Declare the section type as Enum</a:t>
            </a:r>
          </a:p>
          <a:p>
            <a:pPr marL="457200" lvl="1" indent="0">
              <a:buNone/>
            </a:pPr>
            <a:r>
              <a:rPr lang="en-US" altLang="zh-TW" sz="2400" dirty="0" err="1"/>
              <a:t>enum</a:t>
            </a:r>
            <a:r>
              <a:rPr lang="en-US" altLang="zh-TW" sz="2400" dirty="0"/>
              <a:t> Section {  //suppose one section only</a:t>
            </a:r>
          </a:p>
          <a:p>
            <a:pPr marL="457200" lvl="1" indent="0">
              <a:buNone/>
            </a:pPr>
            <a:r>
              <a:rPr lang="en-US" altLang="zh-TW" sz="2400" dirty="0"/>
              <a:t>  case all</a:t>
            </a:r>
          </a:p>
          <a:p>
            <a:pPr marL="457200" lvl="1" indent="0">
              <a:buNone/>
            </a:pPr>
            <a:r>
              <a:rPr lang="en-US" altLang="zh-TW" sz="2400" dirty="0"/>
              <a:t>}</a:t>
            </a:r>
          </a:p>
          <a:p>
            <a:r>
              <a:rPr lang="en-US" altLang="zh-TW" dirty="0"/>
              <a:t>Declare the data source variable</a:t>
            </a:r>
          </a:p>
          <a:p>
            <a:pPr marL="0" indent="0">
              <a:buNone/>
            </a:pPr>
            <a:r>
              <a:rPr lang="en-US" altLang="zh-TW" dirty="0"/>
              <a:t>    </a:t>
            </a:r>
            <a:r>
              <a:rPr lang="en-US" altLang="zh-TW" b="1" dirty="0"/>
              <a:t>lazy</a:t>
            </a:r>
            <a:r>
              <a:rPr lang="en-US" altLang="zh-TW" dirty="0"/>
              <a:t> var </a:t>
            </a:r>
            <a:r>
              <a:rPr lang="en-US" altLang="zh-TW" dirty="0" err="1"/>
              <a:t>dataSource</a:t>
            </a:r>
            <a:r>
              <a:rPr lang="en-US" altLang="zh-TW" dirty="0"/>
              <a:t> = </a:t>
            </a:r>
            <a:r>
              <a:rPr lang="en-US" altLang="zh-TW" dirty="0" err="1"/>
              <a:t>configureDataSource</a:t>
            </a:r>
            <a:r>
              <a:rPr lang="en-US" altLang="zh-TW" dirty="0"/>
              <a:t>()</a:t>
            </a:r>
            <a:endParaRPr lang="zh-TW" altLang="en-US" dirty="0"/>
          </a:p>
        </p:txBody>
      </p:sp>
    </p:spTree>
    <p:extLst>
      <p:ext uri="{BB962C8B-B14F-4D97-AF65-F5344CB8AC3E}">
        <p14:creationId xmlns:p14="http://schemas.microsoft.com/office/powerpoint/2010/main" val="4240436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Program Codes</a:t>
            </a:r>
            <a:endParaRPr lang="zh-TW" altLang="en-US" dirty="0"/>
          </a:p>
        </p:txBody>
      </p:sp>
      <p:sp>
        <p:nvSpPr>
          <p:cNvPr id="3" name="內容版面配置區 2"/>
          <p:cNvSpPr>
            <a:spLocks noGrp="1"/>
          </p:cNvSpPr>
          <p:nvPr>
            <p:ph idx="1"/>
          </p:nvPr>
        </p:nvSpPr>
        <p:spPr/>
        <p:txBody>
          <a:bodyPr/>
          <a:lstStyle/>
          <a:p>
            <a:r>
              <a:rPr lang="en-US" altLang="zh-TW" dirty="0"/>
              <a:t>Set the data source to the </a:t>
            </a:r>
            <a:r>
              <a:rPr lang="en-US" altLang="zh-TW" dirty="0" err="1"/>
              <a:t>tableView</a:t>
            </a:r>
            <a:r>
              <a:rPr lang="en-US" altLang="zh-TW" dirty="0"/>
              <a:t> and create a snapshot</a:t>
            </a:r>
            <a:endParaRPr lang="zh-TW" altLang="en-US" dirty="0"/>
          </a:p>
        </p:txBody>
      </p:sp>
      <p:sp>
        <p:nvSpPr>
          <p:cNvPr id="5" name="文字方塊 4">
            <a:extLst>
              <a:ext uri="{FF2B5EF4-FFF2-40B4-BE49-F238E27FC236}">
                <a16:creationId xmlns:a16="http://schemas.microsoft.com/office/drawing/2014/main" id="{5088354F-E078-4E04-B8EE-43E164A26065}"/>
              </a:ext>
            </a:extLst>
          </p:cNvPr>
          <p:cNvSpPr txBox="1"/>
          <p:nvPr/>
        </p:nvSpPr>
        <p:spPr>
          <a:xfrm>
            <a:off x="1176364" y="1819656"/>
            <a:ext cx="9467088" cy="4154984"/>
          </a:xfrm>
          <a:prstGeom prst="rect">
            <a:avLst/>
          </a:prstGeom>
          <a:noFill/>
        </p:spPr>
        <p:txBody>
          <a:bodyPr wrap="square">
            <a:spAutoFit/>
          </a:bodyPr>
          <a:lstStyle/>
          <a:p>
            <a:r>
              <a:rPr lang="zh-TW" altLang="en-US" sz="2400" dirty="0"/>
              <a:t> override func viewDidLoad() {</a:t>
            </a:r>
          </a:p>
          <a:p>
            <a:r>
              <a:rPr lang="zh-TW" altLang="en-US" sz="2400" dirty="0"/>
              <a:t>        </a:t>
            </a:r>
            <a:r>
              <a:rPr lang="en-US" altLang="zh-TW" sz="2400" dirty="0"/>
              <a:t>…</a:t>
            </a:r>
            <a:r>
              <a:rPr lang="zh-TW" altLang="en-US" sz="2400" dirty="0"/>
              <a:t>        </a:t>
            </a:r>
          </a:p>
          <a:p>
            <a:r>
              <a:rPr lang="zh-TW" altLang="en-US" sz="2400" dirty="0"/>
              <a:t>        tableView.dataSource = dataSource</a:t>
            </a:r>
          </a:p>
          <a:p>
            <a:r>
              <a:rPr lang="zh-TW" altLang="en-US" sz="2400" dirty="0"/>
              <a:t>        </a:t>
            </a:r>
          </a:p>
          <a:p>
            <a:r>
              <a:rPr lang="zh-TW" altLang="en-US" sz="2400" dirty="0"/>
              <a:t>       </a:t>
            </a:r>
            <a:r>
              <a:rPr lang="en-US" altLang="zh-TW" sz="2400" dirty="0"/>
              <a:t>//Create the snapshot</a:t>
            </a:r>
            <a:r>
              <a:rPr lang="zh-TW" altLang="en-US" sz="2400" dirty="0"/>
              <a:t> </a:t>
            </a:r>
            <a:endParaRPr lang="en-US" altLang="zh-TW" sz="2400" dirty="0"/>
          </a:p>
          <a:p>
            <a:r>
              <a:rPr lang="zh-TW" altLang="en-US" sz="2400" dirty="0"/>
              <a:t>       var snapshot = NSDiffableDataSourceSnapshot&lt;Section, String&gt;()</a:t>
            </a:r>
          </a:p>
          <a:p>
            <a:r>
              <a:rPr lang="zh-TW" altLang="en-US" sz="2400" dirty="0"/>
              <a:t>       snapshot.appendSections([.all])</a:t>
            </a:r>
          </a:p>
          <a:p>
            <a:r>
              <a:rPr lang="zh-TW" altLang="en-US" sz="2400" dirty="0"/>
              <a:t>       snapshot.appendItems(restaurantNames, toSection: .all)</a:t>
            </a:r>
          </a:p>
          <a:p>
            <a:r>
              <a:rPr lang="zh-TW" altLang="en-US" sz="2400" dirty="0"/>
              <a:t>        </a:t>
            </a:r>
          </a:p>
          <a:p>
            <a:r>
              <a:rPr lang="zh-TW" altLang="en-US" sz="2400" dirty="0"/>
              <a:t>       dataSource.apply(snapshot, animatingDifferences: false)</a:t>
            </a:r>
          </a:p>
          <a:p>
            <a:r>
              <a:rPr lang="zh-TW" altLang="en-US" sz="2400" dirty="0"/>
              <a:t>    }</a:t>
            </a:r>
          </a:p>
        </p:txBody>
      </p:sp>
    </p:spTree>
    <p:extLst>
      <p:ext uri="{BB962C8B-B14F-4D97-AF65-F5344CB8AC3E}">
        <p14:creationId xmlns:p14="http://schemas.microsoft.com/office/powerpoint/2010/main" val="42047806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Display Different Thumbnails</a:t>
            </a:r>
            <a:endParaRPr lang="zh-TW" altLang="en-US" dirty="0"/>
          </a:p>
        </p:txBody>
      </p:sp>
      <p:sp>
        <p:nvSpPr>
          <p:cNvPr id="3" name="內容版面配置區 2"/>
          <p:cNvSpPr>
            <a:spLocks noGrp="1"/>
          </p:cNvSpPr>
          <p:nvPr>
            <p:ph idx="1"/>
          </p:nvPr>
        </p:nvSpPr>
        <p:spPr/>
        <p:txBody>
          <a:bodyPr/>
          <a:lstStyle/>
          <a:p>
            <a:r>
              <a:rPr lang="en-US" altLang="zh-TW" dirty="0"/>
              <a:t>Drag all the images into the asset catalog</a:t>
            </a:r>
          </a:p>
          <a:p>
            <a:endParaRPr lang="en-US" altLang="zh-TW" dirty="0"/>
          </a:p>
          <a:p>
            <a:endParaRPr lang="en-US" altLang="zh-TW" dirty="0"/>
          </a:p>
          <a:p>
            <a:endParaRPr lang="en-US" altLang="zh-TW" dirty="0"/>
          </a:p>
          <a:p>
            <a:endParaRPr lang="en-US" altLang="zh-TW" dirty="0"/>
          </a:p>
          <a:p>
            <a:endParaRPr lang="en-US" altLang="zh-TW" dirty="0"/>
          </a:p>
          <a:p>
            <a:r>
              <a:rPr lang="en-US" altLang="zh-TW" dirty="0"/>
              <a:t>Change the code</a:t>
            </a:r>
          </a:p>
          <a:p>
            <a:pPr marL="0" indent="0">
              <a:buNone/>
            </a:pPr>
            <a:r>
              <a:rPr lang="en-US" altLang="zh-TW" dirty="0"/>
              <a:t>   cell.</a:t>
            </a:r>
            <a:r>
              <a:rPr lang="en-US" altLang="zh-TW" dirty="0" err="1"/>
              <a:t>imageView</a:t>
            </a:r>
            <a:r>
              <a:rPr lang="en-US" altLang="zh-TW" dirty="0"/>
              <a:t>?.image = </a:t>
            </a:r>
            <a:r>
              <a:rPr lang="en-US" altLang="zh-TW" dirty="0" err="1"/>
              <a:t>UIImage</a:t>
            </a:r>
            <a:r>
              <a:rPr lang="en-US" altLang="zh-TW" dirty="0"/>
              <a:t>(named: </a:t>
            </a:r>
            <a:r>
              <a:rPr lang="en-US" altLang="zh-TW" dirty="0" err="1"/>
              <a:t>self.resraurantImages</a:t>
            </a:r>
            <a:r>
              <a:rPr lang="en-US" altLang="zh-TW" dirty="0"/>
              <a:t>[</a:t>
            </a:r>
            <a:r>
              <a:rPr lang="en-US" altLang="zh-TW" dirty="0" err="1"/>
              <a:t>indexPath.row</a:t>
            </a:r>
            <a:r>
              <a:rPr lang="en-US" altLang="zh-TW" dirty="0"/>
              <a:t>])</a:t>
            </a:r>
            <a:endParaRPr lang="zh-TW" altLang="en-US" dirty="0"/>
          </a:p>
        </p:txBody>
      </p:sp>
      <p:pic>
        <p:nvPicPr>
          <p:cNvPr id="4" name="圖片 3"/>
          <p:cNvPicPr>
            <a:picLocks noChangeAspect="1"/>
          </p:cNvPicPr>
          <p:nvPr/>
        </p:nvPicPr>
        <p:blipFill>
          <a:blip r:embed="rId3"/>
          <a:stretch>
            <a:fillRect/>
          </a:stretch>
        </p:blipFill>
        <p:spPr>
          <a:xfrm>
            <a:off x="1079531" y="2101989"/>
            <a:ext cx="10421776" cy="1820867"/>
          </a:xfrm>
          <a:prstGeom prst="rect">
            <a:avLst/>
          </a:prstGeom>
        </p:spPr>
      </p:pic>
    </p:spTree>
    <p:extLst>
      <p:ext uri="{BB962C8B-B14F-4D97-AF65-F5344CB8AC3E}">
        <p14:creationId xmlns:p14="http://schemas.microsoft.com/office/powerpoint/2010/main" val="40566332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Customize Table Cells</a:t>
            </a:r>
            <a:endParaRPr lang="zh-TW" altLang="en-US" dirty="0"/>
          </a:p>
        </p:txBody>
      </p:sp>
      <p:sp>
        <p:nvSpPr>
          <p:cNvPr id="3" name="內容版面配置區 2"/>
          <p:cNvSpPr>
            <a:spLocks noGrp="1"/>
          </p:cNvSpPr>
          <p:nvPr>
            <p:ph idx="1"/>
          </p:nvPr>
        </p:nvSpPr>
        <p:spPr/>
        <p:txBody>
          <a:bodyPr/>
          <a:lstStyle/>
          <a:p>
            <a:r>
              <a:rPr lang="en-US" altLang="zh-TW" dirty="0"/>
              <a:t>Change the prototype cell style to Custom, the row height to 140</a:t>
            </a:r>
          </a:p>
          <a:p>
            <a:r>
              <a:rPr lang="en-US" altLang="zh-TW" dirty="0"/>
              <a:t>Drag an Image View to the prototype cell</a:t>
            </a:r>
          </a:p>
          <a:p>
            <a:pPr lvl="1"/>
            <a:r>
              <a:rPr lang="en-US" altLang="zh-TW" sz="2400" i="1" dirty="0"/>
              <a:t>X=20</a:t>
            </a:r>
            <a:r>
              <a:rPr lang="en-US" altLang="zh-TW" sz="2400" dirty="0"/>
              <a:t>, </a:t>
            </a:r>
            <a:r>
              <a:rPr lang="en-US" altLang="zh-TW" sz="2400" i="1" dirty="0"/>
              <a:t>Y=10</a:t>
            </a:r>
            <a:r>
              <a:rPr lang="en-US" altLang="zh-TW" sz="2400" dirty="0"/>
              <a:t>, </a:t>
            </a:r>
            <a:r>
              <a:rPr lang="en-US" altLang="zh-TW" sz="2400" i="1" dirty="0"/>
              <a:t>Width=120 </a:t>
            </a:r>
            <a:r>
              <a:rPr lang="en-US" altLang="zh-TW" sz="2400" dirty="0"/>
              <a:t>and </a:t>
            </a:r>
            <a:r>
              <a:rPr lang="en-US" altLang="zh-TW" sz="2400" i="1" dirty="0"/>
              <a:t>Height=120, Content Mode: Aspect Fill</a:t>
            </a:r>
            <a:endParaRPr lang="en-US" altLang="zh-TW" sz="2400" dirty="0"/>
          </a:p>
          <a:p>
            <a:endParaRPr lang="zh-TW" altLang="en-US" dirty="0"/>
          </a:p>
        </p:txBody>
      </p:sp>
    </p:spTree>
    <p:extLst>
      <p:ext uri="{BB962C8B-B14F-4D97-AF65-F5344CB8AC3E}">
        <p14:creationId xmlns:p14="http://schemas.microsoft.com/office/powerpoint/2010/main" val="2501920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Simple Table Based App</a:t>
            </a:r>
            <a:endParaRPr lang="zh-TW" altLang="en-US" dirty="0"/>
          </a:p>
        </p:txBody>
      </p:sp>
      <p:sp>
        <p:nvSpPr>
          <p:cNvPr id="3" name="文字版面配置區 2"/>
          <p:cNvSpPr>
            <a:spLocks noGrp="1"/>
          </p:cNvSpPr>
          <p:nvPr>
            <p:ph type="body" idx="1"/>
          </p:nvPr>
        </p:nvSpPr>
        <p:spPr/>
        <p:txBody>
          <a:bodyPr/>
          <a:lstStyle/>
          <a:p>
            <a:r>
              <a:rPr lang="en-US" altLang="zh-TW" dirty="0"/>
              <a:t>Chapter 8</a:t>
            </a:r>
            <a:endParaRPr lang="zh-TW" altLang="en-US" dirty="0"/>
          </a:p>
        </p:txBody>
      </p:sp>
    </p:spTree>
    <p:extLst>
      <p:ext uri="{BB962C8B-B14F-4D97-AF65-F5344CB8AC3E}">
        <p14:creationId xmlns:p14="http://schemas.microsoft.com/office/powerpoint/2010/main" val="9735374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Customize Table Cells</a:t>
            </a:r>
            <a:endParaRPr lang="zh-TW" altLang="en-US" dirty="0"/>
          </a:p>
        </p:txBody>
      </p:sp>
      <p:sp>
        <p:nvSpPr>
          <p:cNvPr id="3" name="內容版面配置區 2"/>
          <p:cNvSpPr>
            <a:spLocks noGrp="1"/>
          </p:cNvSpPr>
          <p:nvPr>
            <p:ph idx="1"/>
          </p:nvPr>
        </p:nvSpPr>
        <p:spPr/>
        <p:txBody>
          <a:bodyPr/>
          <a:lstStyle/>
          <a:p>
            <a:r>
              <a:rPr lang="en-US" altLang="zh-TW" dirty="0"/>
              <a:t>Add three labels</a:t>
            </a:r>
          </a:p>
          <a:p>
            <a:pPr lvl="1"/>
            <a:r>
              <a:rPr lang="en-US" altLang="zh-TW" b="1" dirty="0"/>
              <a:t>Name:</a:t>
            </a:r>
            <a:r>
              <a:rPr lang="en-US" altLang="zh-TW" dirty="0"/>
              <a:t> Text Styles = Title 2</a:t>
            </a:r>
          </a:p>
          <a:p>
            <a:pPr lvl="1"/>
            <a:r>
              <a:rPr lang="en-US" altLang="zh-TW" b="1" dirty="0"/>
              <a:t>Location: </a:t>
            </a:r>
            <a:r>
              <a:rPr lang="en-US" altLang="zh-TW" dirty="0"/>
              <a:t>Text Styles = Body, font color = Dark Gray </a:t>
            </a:r>
          </a:p>
          <a:p>
            <a:pPr lvl="1"/>
            <a:r>
              <a:rPr lang="en-US" altLang="zh-TW" b="1" dirty="0"/>
              <a:t>Type:</a:t>
            </a:r>
            <a:r>
              <a:rPr lang="en-US" altLang="zh-TW" dirty="0"/>
              <a:t> Text Styles = Subhead, font color = Dark Gray </a:t>
            </a:r>
          </a:p>
          <a:p>
            <a:r>
              <a:rPr lang="en-US" altLang="zh-TW" dirty="0"/>
              <a:t>Stack the above labels: spacing to 4</a:t>
            </a:r>
            <a:endParaRPr lang="zh-TW" altLang="en-US" dirty="0"/>
          </a:p>
        </p:txBody>
      </p:sp>
      <p:pic>
        <p:nvPicPr>
          <p:cNvPr id="4" name="圖片 3"/>
          <p:cNvPicPr>
            <a:picLocks noChangeAspect="1"/>
          </p:cNvPicPr>
          <p:nvPr/>
        </p:nvPicPr>
        <p:blipFill rotWithShape="1">
          <a:blip r:embed="rId2"/>
          <a:srcRect r="51194"/>
          <a:stretch/>
        </p:blipFill>
        <p:spPr>
          <a:xfrm>
            <a:off x="3736146" y="3738040"/>
            <a:ext cx="4746256" cy="1899776"/>
          </a:xfrm>
          <a:prstGeom prst="rect">
            <a:avLst/>
          </a:prstGeom>
        </p:spPr>
      </p:pic>
    </p:spTree>
    <p:extLst>
      <p:ext uri="{BB962C8B-B14F-4D97-AF65-F5344CB8AC3E}">
        <p14:creationId xmlns:p14="http://schemas.microsoft.com/office/powerpoint/2010/main" val="1603891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Customize Table Cells</a:t>
            </a:r>
            <a:endParaRPr lang="zh-TW" altLang="en-US" dirty="0"/>
          </a:p>
        </p:txBody>
      </p:sp>
      <p:sp>
        <p:nvSpPr>
          <p:cNvPr id="3" name="內容版面配置區 2"/>
          <p:cNvSpPr>
            <a:spLocks noGrp="1"/>
          </p:cNvSpPr>
          <p:nvPr>
            <p:ph idx="1"/>
          </p:nvPr>
        </p:nvSpPr>
        <p:spPr/>
        <p:txBody>
          <a:bodyPr/>
          <a:lstStyle/>
          <a:p>
            <a:r>
              <a:rPr lang="en-US" altLang="zh-TW" dirty="0"/>
              <a:t>Stack the image view and the stack view of labels, Spacing to 20 and top alignment</a:t>
            </a:r>
          </a:p>
          <a:p>
            <a:r>
              <a:rPr lang="en-US" altLang="zh-TW" dirty="0"/>
              <a:t>Margin: top, left, bottom and right sides to 0, 0, 0 and 0,</a:t>
            </a:r>
            <a:r>
              <a:rPr lang="zh-TW" altLang="en-US" dirty="0"/>
              <a:t> </a:t>
            </a:r>
            <a:r>
              <a:rPr lang="en-US" altLang="zh-TW" dirty="0"/>
              <a:t>Constraint to margins is checked</a:t>
            </a:r>
          </a:p>
          <a:p>
            <a:r>
              <a:rPr lang="en-US" altLang="zh-TW" dirty="0"/>
              <a:t>Image size is fixed: constraints on both "width" and "height"</a:t>
            </a:r>
          </a:p>
          <a:p>
            <a:endParaRPr lang="zh-TW" altLang="en-US" dirty="0"/>
          </a:p>
        </p:txBody>
      </p:sp>
      <p:pic>
        <p:nvPicPr>
          <p:cNvPr id="4" name="圖片 3"/>
          <p:cNvPicPr>
            <a:picLocks noChangeAspect="1"/>
          </p:cNvPicPr>
          <p:nvPr/>
        </p:nvPicPr>
        <p:blipFill>
          <a:blip r:embed="rId3"/>
          <a:stretch>
            <a:fillRect/>
          </a:stretch>
        </p:blipFill>
        <p:spPr>
          <a:xfrm>
            <a:off x="3652551" y="3307079"/>
            <a:ext cx="5259893" cy="2208815"/>
          </a:xfrm>
          <a:prstGeom prst="rect">
            <a:avLst/>
          </a:prstGeom>
        </p:spPr>
      </p:pic>
    </p:spTree>
    <p:extLst>
      <p:ext uri="{BB962C8B-B14F-4D97-AF65-F5344CB8AC3E}">
        <p14:creationId xmlns:p14="http://schemas.microsoft.com/office/powerpoint/2010/main" val="34673565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Customize Table Cells</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ü"/>
            </a:pPr>
            <a:r>
              <a:rPr lang="en-US" altLang="zh-TW" dirty="0"/>
              <a:t>(</a:t>
            </a:r>
            <a:r>
              <a:rPr lang="en-US" altLang="zh-TW" dirty="0">
                <a:solidFill>
                  <a:srgbClr val="0070C0"/>
                </a:solidFill>
              </a:rPr>
              <a:t>Customized table cells need customized program codes to access embedded views</a:t>
            </a:r>
            <a:r>
              <a:rPr lang="en-US" altLang="zh-TW" dirty="0"/>
              <a:t>)</a:t>
            </a:r>
          </a:p>
          <a:p>
            <a:pPr>
              <a:buFont typeface="Wingdings" panose="05000000000000000000" pitchFamily="2" charset="2"/>
              <a:buChar char="ü"/>
            </a:pPr>
            <a:endParaRPr lang="en-US" altLang="zh-TW" dirty="0"/>
          </a:p>
          <a:p>
            <a:r>
              <a:rPr lang="en-US" altLang="zh-TW" dirty="0"/>
              <a:t>"New File…". &gt; "Cocoa Touch Class“ &gt; </a:t>
            </a:r>
            <a:r>
              <a:rPr lang="en-US" altLang="zh-TW" dirty="0" err="1"/>
              <a:t>TableViewCell</a:t>
            </a:r>
            <a:r>
              <a:rPr lang="en-US" altLang="zh-TW" dirty="0"/>
              <a:t>,  "Subclass of" : </a:t>
            </a:r>
            <a:r>
              <a:rPr lang="en-US" altLang="zh-TW" dirty="0" err="1"/>
              <a:t>UITableViewCell</a:t>
            </a:r>
            <a:endParaRPr lang="en-US" altLang="zh-TW" dirty="0"/>
          </a:p>
          <a:p>
            <a:r>
              <a:rPr lang="en-US" altLang="zh-TW" dirty="0"/>
              <a:t>Set the custom class to </a:t>
            </a:r>
            <a:r>
              <a:rPr lang="en-US" altLang="zh-TW" dirty="0" err="1"/>
              <a:t>TableViewCell</a:t>
            </a:r>
            <a:endParaRPr lang="zh-TW" altLang="en-US" dirty="0"/>
          </a:p>
        </p:txBody>
      </p:sp>
    </p:spTree>
    <p:extLst>
      <p:ext uri="{BB962C8B-B14F-4D97-AF65-F5344CB8AC3E}">
        <p14:creationId xmlns:p14="http://schemas.microsoft.com/office/powerpoint/2010/main" val="11818043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Connection Between UIs and Codes</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Ø"/>
            </a:pPr>
            <a:r>
              <a:rPr lang="en-US" altLang="zh-TW" dirty="0" err="1"/>
              <a:t>TableViewCell.swift</a:t>
            </a:r>
            <a:endParaRPr lang="en-US" altLang="zh-TW" dirty="0"/>
          </a:p>
          <a:p>
            <a:endParaRPr lang="en-US" altLang="zh-TW" dirty="0"/>
          </a:p>
          <a:p>
            <a:endParaRPr lang="en-US" altLang="zh-TW" dirty="0"/>
          </a:p>
          <a:p>
            <a:endParaRPr lang="en-US" altLang="zh-TW" dirty="0"/>
          </a:p>
          <a:p>
            <a:endParaRPr lang="en-US" altLang="zh-TW" dirty="0"/>
          </a:p>
          <a:p>
            <a:r>
              <a:rPr lang="en-US" altLang="zh-TW" dirty="0">
                <a:solidFill>
                  <a:srgbClr val="0070C0"/>
                </a:solidFill>
              </a:rPr>
              <a:t>@</a:t>
            </a:r>
            <a:r>
              <a:rPr lang="en-US" altLang="zh-TW" dirty="0" err="1">
                <a:solidFill>
                  <a:srgbClr val="0070C0"/>
                </a:solidFill>
              </a:rPr>
              <a:t>IBOutlet</a:t>
            </a:r>
            <a:r>
              <a:rPr lang="en-US" altLang="zh-TW" dirty="0">
                <a:solidFill>
                  <a:srgbClr val="0070C0"/>
                </a:solidFill>
              </a:rPr>
              <a:t> </a:t>
            </a:r>
            <a:r>
              <a:rPr lang="en-US" altLang="zh-TW" dirty="0"/>
              <a:t>is used to indicate a property (or variable) that can be connected with a view object in a storyboard.</a:t>
            </a:r>
          </a:p>
          <a:p>
            <a:r>
              <a:rPr lang="en-US" altLang="zh-TW" dirty="0">
                <a:solidFill>
                  <a:srgbClr val="0070C0"/>
                </a:solidFill>
              </a:rPr>
              <a:t>@</a:t>
            </a:r>
            <a:r>
              <a:rPr lang="en-US" altLang="zh-TW" dirty="0" err="1">
                <a:solidFill>
                  <a:srgbClr val="0070C0"/>
                </a:solidFill>
              </a:rPr>
              <a:t>IBAction</a:t>
            </a:r>
            <a:r>
              <a:rPr lang="en-US" altLang="zh-TW" dirty="0">
                <a:solidFill>
                  <a:srgbClr val="0070C0"/>
                </a:solidFill>
              </a:rPr>
              <a:t> </a:t>
            </a:r>
            <a:r>
              <a:rPr lang="en-US" altLang="zh-TW" dirty="0"/>
              <a:t>is used to indicate an action method that can be triggered by a certain event on a view object</a:t>
            </a:r>
            <a:endParaRPr lang="zh-TW" altLang="en-US" dirty="0"/>
          </a:p>
          <a:p>
            <a:pPr marL="0" indent="0">
              <a:buNone/>
            </a:pPr>
            <a:endParaRPr lang="en-US" altLang="zh-TW" dirty="0"/>
          </a:p>
          <a:p>
            <a:endParaRPr lang="zh-TW" altLang="en-US" dirty="0"/>
          </a:p>
        </p:txBody>
      </p:sp>
      <p:pic>
        <p:nvPicPr>
          <p:cNvPr id="4" name="圖片 3"/>
          <p:cNvPicPr>
            <a:picLocks noChangeAspect="1"/>
          </p:cNvPicPr>
          <p:nvPr/>
        </p:nvPicPr>
        <p:blipFill>
          <a:blip r:embed="rId3"/>
          <a:stretch>
            <a:fillRect/>
          </a:stretch>
        </p:blipFill>
        <p:spPr>
          <a:xfrm>
            <a:off x="1400966" y="1801153"/>
            <a:ext cx="6413401" cy="1582533"/>
          </a:xfrm>
          <a:prstGeom prst="rect">
            <a:avLst/>
          </a:prstGeom>
        </p:spPr>
      </p:pic>
      <p:sp>
        <p:nvSpPr>
          <p:cNvPr id="5" name="矩形圖說文字 4"/>
          <p:cNvSpPr/>
          <p:nvPr/>
        </p:nvSpPr>
        <p:spPr>
          <a:xfrm>
            <a:off x="7979737" y="1812417"/>
            <a:ext cx="2331581" cy="835041"/>
          </a:xfrm>
          <a:prstGeom prst="wedgeRectCallout">
            <a:avLst>
              <a:gd name="adj1" fmla="val -58686"/>
              <a:gd name="adj2" fmla="val 2644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rgbClr val="0070C0"/>
                </a:solidFill>
              </a:rPr>
              <a:t>Implicitly unwrapped optional</a:t>
            </a:r>
            <a:endParaRPr lang="zh-TW" altLang="en-US" sz="2000" dirty="0"/>
          </a:p>
        </p:txBody>
      </p:sp>
    </p:spTree>
    <p:extLst>
      <p:ext uri="{BB962C8B-B14F-4D97-AF65-F5344CB8AC3E}">
        <p14:creationId xmlns:p14="http://schemas.microsoft.com/office/powerpoint/2010/main" val="26639226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Connection Between UIs and Codes</a:t>
            </a:r>
            <a:endParaRPr lang="zh-TW" altLang="en-US" dirty="0"/>
          </a:p>
        </p:txBody>
      </p:sp>
      <p:sp>
        <p:nvSpPr>
          <p:cNvPr id="3" name="內容版面配置區 2"/>
          <p:cNvSpPr>
            <a:spLocks noGrp="1"/>
          </p:cNvSpPr>
          <p:nvPr>
            <p:ph idx="1"/>
          </p:nvPr>
        </p:nvSpPr>
        <p:spPr/>
        <p:txBody>
          <a:bodyPr/>
          <a:lstStyle/>
          <a:p>
            <a:r>
              <a:rPr lang="en-US" altLang="zh-TW" dirty="0"/>
              <a:t>Mapping between outlets and view objects</a:t>
            </a:r>
            <a:endParaRPr lang="zh-TW" altLang="en-US" dirty="0"/>
          </a:p>
        </p:txBody>
      </p:sp>
      <p:pic>
        <p:nvPicPr>
          <p:cNvPr id="4" name="圖片 3"/>
          <p:cNvPicPr>
            <a:picLocks noChangeAspect="1"/>
          </p:cNvPicPr>
          <p:nvPr/>
        </p:nvPicPr>
        <p:blipFill>
          <a:blip r:embed="rId2"/>
          <a:stretch>
            <a:fillRect/>
          </a:stretch>
        </p:blipFill>
        <p:spPr>
          <a:xfrm>
            <a:off x="1456100" y="2138339"/>
            <a:ext cx="7864051" cy="2783734"/>
          </a:xfrm>
          <a:prstGeom prst="rect">
            <a:avLst/>
          </a:prstGeom>
        </p:spPr>
      </p:pic>
    </p:spTree>
    <p:extLst>
      <p:ext uri="{BB962C8B-B14F-4D97-AF65-F5344CB8AC3E}">
        <p14:creationId xmlns:p14="http://schemas.microsoft.com/office/powerpoint/2010/main" val="8083408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Connection Between UIs and Codes</a:t>
            </a:r>
            <a:endParaRPr lang="zh-TW" altLang="en-US" dirty="0"/>
          </a:p>
        </p:txBody>
      </p:sp>
      <p:sp>
        <p:nvSpPr>
          <p:cNvPr id="3" name="內容版面配置區 2"/>
          <p:cNvSpPr>
            <a:spLocks noGrp="1"/>
          </p:cNvSpPr>
          <p:nvPr>
            <p:ph idx="1"/>
          </p:nvPr>
        </p:nvSpPr>
        <p:spPr/>
        <p:txBody>
          <a:bodyPr/>
          <a:lstStyle/>
          <a:p>
            <a:r>
              <a:rPr lang="en-US" altLang="zh-TW" dirty="0"/>
              <a:t>Right click the cell in the Document Outline view</a:t>
            </a:r>
          </a:p>
          <a:p>
            <a:r>
              <a:rPr lang="en-US" altLang="zh-TW" dirty="0"/>
              <a:t>Drag from the circle to the view object</a:t>
            </a:r>
            <a:endParaRPr lang="zh-TW" altLang="en-US" dirty="0"/>
          </a:p>
        </p:txBody>
      </p:sp>
      <p:pic>
        <p:nvPicPr>
          <p:cNvPr id="4" name="圖片 3"/>
          <p:cNvPicPr>
            <a:picLocks noChangeAspect="1"/>
          </p:cNvPicPr>
          <p:nvPr/>
        </p:nvPicPr>
        <p:blipFill>
          <a:blip r:embed="rId2"/>
          <a:stretch>
            <a:fillRect/>
          </a:stretch>
        </p:blipFill>
        <p:spPr>
          <a:xfrm>
            <a:off x="1860917" y="2580060"/>
            <a:ext cx="8470166" cy="3675834"/>
          </a:xfrm>
          <a:prstGeom prst="rect">
            <a:avLst/>
          </a:prstGeom>
        </p:spPr>
      </p:pic>
    </p:spTree>
    <p:extLst>
      <p:ext uri="{BB962C8B-B14F-4D97-AF65-F5344CB8AC3E}">
        <p14:creationId xmlns:p14="http://schemas.microsoft.com/office/powerpoint/2010/main" val="13901623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Updating the Table View Controller</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Ø"/>
            </a:pPr>
            <a:r>
              <a:rPr lang="en-US" altLang="zh-TW" dirty="0" err="1"/>
              <a:t>TableViewController.swift</a:t>
            </a:r>
            <a:endParaRPr lang="zh-TW" altLang="en-US" dirty="0"/>
          </a:p>
        </p:txBody>
      </p:sp>
      <p:sp>
        <p:nvSpPr>
          <p:cNvPr id="7" name="文字方塊 6"/>
          <p:cNvSpPr txBox="1"/>
          <p:nvPr/>
        </p:nvSpPr>
        <p:spPr>
          <a:xfrm>
            <a:off x="5076901" y="2437246"/>
            <a:ext cx="2562689" cy="461665"/>
          </a:xfrm>
          <a:prstGeom prst="rect">
            <a:avLst/>
          </a:prstGeom>
          <a:noFill/>
        </p:spPr>
        <p:txBody>
          <a:bodyPr wrap="none" rtlCol="0">
            <a:spAutoFit/>
          </a:bodyPr>
          <a:lstStyle/>
          <a:p>
            <a:r>
              <a:rPr lang="en-US" altLang="zh-TW" sz="2400" dirty="0">
                <a:solidFill>
                  <a:srgbClr val="0070C0"/>
                </a:solidFill>
              </a:rPr>
              <a:t>//type </a:t>
            </a:r>
            <a:r>
              <a:rPr lang="en-US" altLang="zh-TW" sz="2400" dirty="0" err="1">
                <a:solidFill>
                  <a:srgbClr val="0070C0"/>
                </a:solidFill>
              </a:rPr>
              <a:t>downcasting</a:t>
            </a:r>
            <a:endParaRPr lang="zh-TW" altLang="en-US" sz="2400" dirty="0">
              <a:solidFill>
                <a:srgbClr val="0070C0"/>
              </a:solidFill>
            </a:endParaRPr>
          </a:p>
        </p:txBody>
      </p:sp>
      <p:sp>
        <p:nvSpPr>
          <p:cNvPr id="8" name="語音泡泡: 圓角矩形 7">
            <a:extLst>
              <a:ext uri="{FF2B5EF4-FFF2-40B4-BE49-F238E27FC236}">
                <a16:creationId xmlns:a16="http://schemas.microsoft.com/office/drawing/2014/main" id="{F6597437-83B2-4F8F-A7C5-8B50AFF310DC}"/>
              </a:ext>
            </a:extLst>
          </p:cNvPr>
          <p:cNvSpPr/>
          <p:nvPr/>
        </p:nvSpPr>
        <p:spPr>
          <a:xfrm>
            <a:off x="3469492" y="5465862"/>
            <a:ext cx="3777469" cy="504934"/>
          </a:xfrm>
          <a:prstGeom prst="wedgeRoundRectCallout">
            <a:avLst>
              <a:gd name="adj1" fmla="val -43984"/>
              <a:gd name="adj2" fmla="val -9403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t>Question mark is not needed</a:t>
            </a:r>
            <a:endParaRPr lang="zh-TW" altLang="en-US" sz="2400" dirty="0"/>
          </a:p>
        </p:txBody>
      </p:sp>
      <p:sp>
        <p:nvSpPr>
          <p:cNvPr id="10" name="文字方塊 9">
            <a:extLst>
              <a:ext uri="{FF2B5EF4-FFF2-40B4-BE49-F238E27FC236}">
                <a16:creationId xmlns:a16="http://schemas.microsoft.com/office/drawing/2014/main" id="{B6F6445B-500E-4DA3-BFAD-E90B3D31A049}"/>
              </a:ext>
            </a:extLst>
          </p:cNvPr>
          <p:cNvSpPr txBox="1"/>
          <p:nvPr/>
        </p:nvSpPr>
        <p:spPr>
          <a:xfrm>
            <a:off x="923109" y="3895580"/>
            <a:ext cx="10870275" cy="1200329"/>
          </a:xfrm>
          <a:prstGeom prst="rect">
            <a:avLst/>
          </a:prstGeom>
          <a:noFill/>
        </p:spPr>
        <p:txBody>
          <a:bodyPr wrap="square">
            <a:spAutoFit/>
          </a:bodyPr>
          <a:lstStyle/>
          <a:p>
            <a:r>
              <a:rPr lang="en-US" altLang="zh-TW" sz="2400" kern="1200" dirty="0">
                <a:solidFill>
                  <a:schemeClr val="tx1"/>
                </a:solidFill>
                <a:effectLst/>
                <a:latin typeface="+mn-lt"/>
                <a:ea typeface="+mn-ea"/>
                <a:cs typeface="+mn-cs"/>
              </a:rPr>
              <a:t>// Configure the cell...</a:t>
            </a:r>
          </a:p>
          <a:p>
            <a:r>
              <a:rPr lang="en-US" altLang="zh-TW" sz="2400" kern="1200" dirty="0" err="1">
                <a:solidFill>
                  <a:schemeClr val="tx1"/>
                </a:solidFill>
                <a:effectLst/>
                <a:latin typeface="+mn-lt"/>
                <a:ea typeface="+mn-ea"/>
                <a:cs typeface="+mn-cs"/>
              </a:rPr>
              <a:t>cell.nameLabel.text</a:t>
            </a:r>
            <a:r>
              <a:rPr lang="en-US" altLang="zh-TW" sz="2400" kern="1200" dirty="0">
                <a:solidFill>
                  <a:schemeClr val="tx1"/>
                </a:solidFill>
                <a:effectLst/>
                <a:latin typeface="+mn-lt"/>
                <a:ea typeface="+mn-ea"/>
                <a:cs typeface="+mn-cs"/>
              </a:rPr>
              <a:t> = </a:t>
            </a:r>
            <a:r>
              <a:rPr lang="en-US" altLang="zh-TW" sz="2400" kern="1200" dirty="0" err="1">
                <a:solidFill>
                  <a:schemeClr val="tx1"/>
                </a:solidFill>
                <a:effectLst/>
                <a:latin typeface="+mn-lt"/>
                <a:ea typeface="+mn-ea"/>
                <a:cs typeface="+mn-cs"/>
              </a:rPr>
              <a:t>restaurantName</a:t>
            </a:r>
            <a:endParaRPr lang="en-US" altLang="zh-TW" sz="2400" kern="1200" dirty="0">
              <a:solidFill>
                <a:schemeClr val="tx1"/>
              </a:solidFill>
              <a:effectLst/>
              <a:latin typeface="+mn-lt"/>
              <a:ea typeface="+mn-ea"/>
              <a:cs typeface="+mn-cs"/>
            </a:endParaRPr>
          </a:p>
          <a:p>
            <a:r>
              <a:rPr lang="en-US" altLang="zh-TW" sz="2400" kern="1200" dirty="0" err="1">
                <a:solidFill>
                  <a:schemeClr val="tx1"/>
                </a:solidFill>
                <a:effectLst/>
                <a:latin typeface="+mn-lt"/>
                <a:ea typeface="+mn-ea"/>
                <a:cs typeface="+mn-cs"/>
              </a:rPr>
              <a:t>cell.thumbnailImageView.image</a:t>
            </a:r>
            <a:r>
              <a:rPr lang="en-US" altLang="zh-TW" sz="2400" kern="1200" dirty="0">
                <a:solidFill>
                  <a:schemeClr val="tx1"/>
                </a:solidFill>
                <a:effectLst/>
                <a:latin typeface="+mn-lt"/>
                <a:ea typeface="+mn-ea"/>
                <a:cs typeface="+mn-cs"/>
              </a:rPr>
              <a:t> = </a:t>
            </a:r>
            <a:r>
              <a:rPr lang="en-US" altLang="zh-TW" sz="2400" kern="1200" dirty="0" err="1">
                <a:solidFill>
                  <a:schemeClr val="tx1"/>
                </a:solidFill>
                <a:effectLst/>
                <a:latin typeface="+mn-lt"/>
                <a:ea typeface="+mn-ea"/>
                <a:cs typeface="+mn-cs"/>
              </a:rPr>
              <a:t>UIImage</a:t>
            </a:r>
            <a:r>
              <a:rPr lang="en-US" altLang="zh-TW" sz="2400" kern="1200" dirty="0">
                <a:solidFill>
                  <a:schemeClr val="tx1"/>
                </a:solidFill>
                <a:effectLst/>
                <a:latin typeface="+mn-lt"/>
                <a:ea typeface="+mn-ea"/>
                <a:cs typeface="+mn-cs"/>
              </a:rPr>
              <a:t>(named: </a:t>
            </a:r>
            <a:r>
              <a:rPr lang="en-US" altLang="zh-TW" sz="2400" kern="1200" dirty="0" err="1">
                <a:solidFill>
                  <a:schemeClr val="tx1"/>
                </a:solidFill>
                <a:effectLst/>
                <a:latin typeface="+mn-lt"/>
                <a:ea typeface="+mn-ea"/>
                <a:cs typeface="+mn-cs"/>
              </a:rPr>
              <a:t>self.restaurantImages</a:t>
            </a:r>
            <a:r>
              <a:rPr lang="en-US" altLang="zh-TW" sz="2400" kern="1200" dirty="0">
                <a:solidFill>
                  <a:schemeClr val="tx1"/>
                </a:solidFill>
                <a:effectLst/>
                <a:latin typeface="+mn-lt"/>
                <a:ea typeface="+mn-ea"/>
                <a:cs typeface="+mn-cs"/>
              </a:rPr>
              <a:t>[</a:t>
            </a:r>
            <a:r>
              <a:rPr lang="en-US" altLang="zh-TW" sz="2400" kern="1200" dirty="0" err="1">
                <a:solidFill>
                  <a:schemeClr val="tx1"/>
                </a:solidFill>
                <a:effectLst/>
                <a:latin typeface="+mn-lt"/>
                <a:ea typeface="+mn-ea"/>
                <a:cs typeface="+mn-cs"/>
              </a:rPr>
              <a:t>indexPath.row</a:t>
            </a:r>
            <a:r>
              <a:rPr lang="en-US" altLang="zh-TW" sz="2400" kern="1200" dirty="0">
                <a:solidFill>
                  <a:schemeClr val="tx1"/>
                </a:solidFill>
                <a:effectLst/>
                <a:latin typeface="+mn-lt"/>
                <a:ea typeface="+mn-ea"/>
                <a:cs typeface="+mn-cs"/>
              </a:rPr>
              <a:t>])</a:t>
            </a:r>
          </a:p>
        </p:txBody>
      </p:sp>
      <p:sp>
        <p:nvSpPr>
          <p:cNvPr id="11" name="文字方塊 10">
            <a:extLst>
              <a:ext uri="{FF2B5EF4-FFF2-40B4-BE49-F238E27FC236}">
                <a16:creationId xmlns:a16="http://schemas.microsoft.com/office/drawing/2014/main" id="{34567B67-2164-4A3F-B7F9-B7EB815F87F4}"/>
              </a:ext>
            </a:extLst>
          </p:cNvPr>
          <p:cNvSpPr txBox="1"/>
          <p:nvPr/>
        </p:nvSpPr>
        <p:spPr>
          <a:xfrm>
            <a:off x="1191491" y="2033955"/>
            <a:ext cx="9545782" cy="830997"/>
          </a:xfrm>
          <a:prstGeom prst="rect">
            <a:avLst/>
          </a:prstGeom>
          <a:noFill/>
        </p:spPr>
        <p:txBody>
          <a:bodyPr wrap="square">
            <a:spAutoFit/>
          </a:bodyPr>
          <a:lstStyle/>
          <a:p>
            <a:r>
              <a:rPr lang="en-US" altLang="zh-TW" sz="2400" b="1" kern="1200" dirty="0">
                <a:solidFill>
                  <a:schemeClr val="tx1"/>
                </a:solidFill>
                <a:effectLst/>
                <a:latin typeface="+mn-lt"/>
                <a:ea typeface="+mn-ea"/>
                <a:cs typeface="+mn-cs"/>
              </a:rPr>
              <a:t>let</a:t>
            </a:r>
            <a:r>
              <a:rPr lang="en-US" altLang="zh-TW" sz="2400" kern="1200" dirty="0">
                <a:solidFill>
                  <a:schemeClr val="tx1"/>
                </a:solidFill>
                <a:effectLst/>
                <a:latin typeface="+mn-lt"/>
                <a:ea typeface="+mn-ea"/>
                <a:cs typeface="+mn-cs"/>
              </a:rPr>
              <a:t> cell = </a:t>
            </a:r>
            <a:r>
              <a:rPr lang="en-US" altLang="zh-TW" sz="2400" kern="1200" dirty="0" err="1">
                <a:solidFill>
                  <a:schemeClr val="tx1"/>
                </a:solidFill>
                <a:effectLst/>
                <a:latin typeface="+mn-lt"/>
                <a:ea typeface="+mn-ea"/>
                <a:cs typeface="+mn-cs"/>
              </a:rPr>
              <a:t>tableView.dequeueReusableCell</a:t>
            </a:r>
            <a:r>
              <a:rPr lang="en-US" altLang="zh-TW" sz="2400" kern="1200" dirty="0">
                <a:solidFill>
                  <a:schemeClr val="tx1"/>
                </a:solidFill>
                <a:effectLst/>
                <a:latin typeface="+mn-lt"/>
                <a:ea typeface="+mn-ea"/>
                <a:cs typeface="+mn-cs"/>
              </a:rPr>
              <a:t>(</a:t>
            </a:r>
            <a:r>
              <a:rPr lang="en-US" altLang="zh-TW" sz="2400" kern="1200" dirty="0" err="1">
                <a:solidFill>
                  <a:schemeClr val="tx1"/>
                </a:solidFill>
                <a:effectLst/>
                <a:latin typeface="+mn-lt"/>
                <a:ea typeface="+mn-ea"/>
                <a:cs typeface="+mn-cs"/>
              </a:rPr>
              <a:t>withIdentifier</a:t>
            </a:r>
            <a:r>
              <a:rPr lang="en-US" altLang="zh-TW" sz="2400" kern="1200" dirty="0">
                <a:solidFill>
                  <a:schemeClr val="tx1"/>
                </a:solidFill>
                <a:effectLst/>
                <a:latin typeface="+mn-lt"/>
                <a:ea typeface="+mn-ea"/>
                <a:cs typeface="+mn-cs"/>
              </a:rPr>
              <a:t>: </a:t>
            </a:r>
            <a:r>
              <a:rPr lang="en-US" altLang="zh-TW" sz="2400" kern="1200" dirty="0" err="1">
                <a:solidFill>
                  <a:schemeClr val="tx1"/>
                </a:solidFill>
                <a:effectLst/>
                <a:latin typeface="+mn-lt"/>
                <a:ea typeface="+mn-ea"/>
                <a:cs typeface="+mn-cs"/>
              </a:rPr>
              <a:t>cellIdentifier</a:t>
            </a:r>
            <a:r>
              <a:rPr lang="en-US" altLang="zh-TW" sz="2400" kern="1200" dirty="0">
                <a:solidFill>
                  <a:schemeClr val="tx1"/>
                </a:solidFill>
                <a:effectLst/>
                <a:latin typeface="+mn-lt"/>
                <a:ea typeface="+mn-ea"/>
                <a:cs typeface="+mn-cs"/>
              </a:rPr>
              <a:t>, for: </a:t>
            </a:r>
            <a:r>
              <a:rPr lang="en-US" altLang="zh-TW" sz="2400" kern="1200" dirty="0" err="1">
                <a:solidFill>
                  <a:schemeClr val="tx1"/>
                </a:solidFill>
                <a:effectLst/>
                <a:latin typeface="+mn-lt"/>
                <a:ea typeface="+mn-ea"/>
                <a:cs typeface="+mn-cs"/>
              </a:rPr>
              <a:t>indexPath</a:t>
            </a:r>
            <a:r>
              <a:rPr lang="en-US" altLang="zh-TW" sz="2400" kern="1200" dirty="0">
                <a:solidFill>
                  <a:schemeClr val="tx1"/>
                </a:solidFill>
                <a:effectLst/>
                <a:latin typeface="+mn-lt"/>
                <a:ea typeface="+mn-ea"/>
                <a:cs typeface="+mn-cs"/>
              </a:rPr>
              <a:t>) </a:t>
            </a:r>
            <a:r>
              <a:rPr lang="en-US" altLang="zh-TW" sz="2400" b="1" kern="1200" dirty="0">
                <a:solidFill>
                  <a:schemeClr val="tx1"/>
                </a:solidFill>
                <a:effectLst/>
                <a:latin typeface="+mn-lt"/>
                <a:ea typeface="+mn-ea"/>
                <a:cs typeface="+mn-cs"/>
              </a:rPr>
              <a:t>as</a:t>
            </a:r>
            <a:r>
              <a:rPr lang="en-US" altLang="zh-TW" sz="2400" kern="1200" dirty="0">
                <a:solidFill>
                  <a:schemeClr val="tx1"/>
                </a:solidFill>
                <a:effectLst/>
                <a:latin typeface="+mn-lt"/>
                <a:ea typeface="+mn-ea"/>
                <a:cs typeface="+mn-cs"/>
              </a:rPr>
              <a:t>! </a:t>
            </a:r>
            <a:r>
              <a:rPr lang="en-US" altLang="zh-TW" sz="2400" kern="1200" dirty="0" err="1">
                <a:solidFill>
                  <a:schemeClr val="tx1"/>
                </a:solidFill>
                <a:effectLst/>
                <a:latin typeface="+mn-lt"/>
                <a:ea typeface="+mn-ea"/>
                <a:cs typeface="+mn-cs"/>
              </a:rPr>
              <a:t>TableViewCell</a:t>
            </a:r>
            <a:endParaRPr lang="en-US" altLang="zh-TW" sz="24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9034010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Circular Image</a:t>
            </a:r>
            <a:endParaRPr lang="zh-TW" altLang="en-US" dirty="0"/>
          </a:p>
        </p:txBody>
      </p:sp>
      <p:sp>
        <p:nvSpPr>
          <p:cNvPr id="3" name="內容版面配置區 2"/>
          <p:cNvSpPr>
            <a:spLocks noGrp="1"/>
          </p:cNvSpPr>
          <p:nvPr>
            <p:ph idx="1"/>
          </p:nvPr>
        </p:nvSpPr>
        <p:spPr/>
        <p:txBody>
          <a:bodyPr/>
          <a:lstStyle/>
          <a:p>
            <a:r>
              <a:rPr lang="en-US" altLang="zh-TW" dirty="0"/>
              <a:t>Every view in the </a:t>
            </a:r>
            <a:r>
              <a:rPr lang="en-US" altLang="zh-TW" dirty="0" err="1"/>
              <a:t>UIKit</a:t>
            </a:r>
            <a:r>
              <a:rPr lang="en-US" altLang="zh-TW" dirty="0"/>
              <a:t> (e.g. </a:t>
            </a:r>
            <a:r>
              <a:rPr lang="en-US" altLang="zh-TW" dirty="0" err="1"/>
              <a:t>UIView</a:t>
            </a:r>
            <a:r>
              <a:rPr lang="en-US" altLang="zh-TW" dirty="0"/>
              <a:t> , </a:t>
            </a:r>
            <a:r>
              <a:rPr lang="en-US" altLang="zh-TW" dirty="0" err="1"/>
              <a:t>UIImageView</a:t>
            </a:r>
            <a:r>
              <a:rPr lang="en-US" altLang="zh-TW" dirty="0"/>
              <a:t> ) is backed by an instance of the </a:t>
            </a:r>
            <a:r>
              <a:rPr lang="en-US" altLang="zh-TW" dirty="0" err="1"/>
              <a:t>CALayer</a:t>
            </a:r>
            <a:r>
              <a:rPr lang="en-US" altLang="zh-TW" dirty="0"/>
              <a:t> class (i.e. layer object)</a:t>
            </a:r>
          </a:p>
          <a:p>
            <a:r>
              <a:rPr lang="en-US" altLang="zh-TW" dirty="0"/>
              <a:t>The layer object provides various attributes about:</a:t>
            </a:r>
          </a:p>
          <a:p>
            <a:pPr lvl="1"/>
            <a:r>
              <a:rPr lang="en-US" altLang="zh-TW" dirty="0"/>
              <a:t>Background color</a:t>
            </a:r>
          </a:p>
          <a:p>
            <a:pPr lvl="1"/>
            <a:r>
              <a:rPr lang="en-US" altLang="zh-TW" dirty="0"/>
              <a:t>Border and border width</a:t>
            </a:r>
          </a:p>
          <a:p>
            <a:pPr lvl="1"/>
            <a:r>
              <a:rPr lang="en-US" altLang="zh-TW" dirty="0"/>
              <a:t>Shadow color, width, </a:t>
            </a:r>
            <a:r>
              <a:rPr lang="en-US" altLang="zh-TW" dirty="0" err="1"/>
              <a:t>etc</a:t>
            </a:r>
            <a:endParaRPr lang="en-US" altLang="zh-TW" dirty="0"/>
          </a:p>
          <a:p>
            <a:pPr lvl="1"/>
            <a:r>
              <a:rPr lang="en-US" altLang="zh-TW" dirty="0"/>
              <a:t>Opacity</a:t>
            </a:r>
          </a:p>
          <a:p>
            <a:pPr lvl="1"/>
            <a:r>
              <a:rPr lang="en-US" altLang="zh-TW" dirty="0"/>
              <a:t>Corner radius</a:t>
            </a:r>
            <a:endParaRPr lang="zh-TW" altLang="en-US" dirty="0"/>
          </a:p>
        </p:txBody>
      </p:sp>
    </p:spTree>
    <p:extLst>
      <p:ext uri="{BB962C8B-B14F-4D97-AF65-F5344CB8AC3E}">
        <p14:creationId xmlns:p14="http://schemas.microsoft.com/office/powerpoint/2010/main" val="33988245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Circular Image (Option 1)</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Ø"/>
            </a:pPr>
            <a:r>
              <a:rPr lang="en-US" altLang="zh-TW" dirty="0" err="1"/>
              <a:t>TableViewCell.swift</a:t>
            </a:r>
            <a:endParaRPr lang="zh-TW" altLang="en-US" dirty="0">
              <a:solidFill>
                <a:srgbClr val="0070C0"/>
              </a:solidFill>
            </a:endParaRPr>
          </a:p>
        </p:txBody>
      </p:sp>
      <p:pic>
        <p:nvPicPr>
          <p:cNvPr id="4" name="圖片 3"/>
          <p:cNvPicPr>
            <a:picLocks noChangeAspect="1"/>
          </p:cNvPicPr>
          <p:nvPr/>
        </p:nvPicPr>
        <p:blipFill>
          <a:blip r:embed="rId3"/>
          <a:stretch>
            <a:fillRect/>
          </a:stretch>
        </p:blipFill>
        <p:spPr>
          <a:xfrm>
            <a:off x="875871" y="2078183"/>
            <a:ext cx="10393020" cy="3699162"/>
          </a:xfrm>
          <a:prstGeom prst="rect">
            <a:avLst/>
          </a:prstGeom>
        </p:spPr>
      </p:pic>
      <p:sp>
        <p:nvSpPr>
          <p:cNvPr id="5" name="語音泡泡: 矩形 4">
            <a:extLst>
              <a:ext uri="{FF2B5EF4-FFF2-40B4-BE49-F238E27FC236}">
                <a16:creationId xmlns:a16="http://schemas.microsoft.com/office/drawing/2014/main" id="{F885787F-9830-40F2-99B5-3AFF5D404935}"/>
              </a:ext>
            </a:extLst>
          </p:cNvPr>
          <p:cNvSpPr/>
          <p:nvPr/>
        </p:nvSpPr>
        <p:spPr>
          <a:xfrm>
            <a:off x="7231147" y="2360919"/>
            <a:ext cx="1689903" cy="729205"/>
          </a:xfrm>
          <a:prstGeom prst="wedgeRectCallout">
            <a:avLst>
              <a:gd name="adj1" fmla="val -104884"/>
              <a:gd name="adj2" fmla="val 372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bg1"/>
                </a:solidFill>
              </a:rPr>
              <a:t>property observer</a:t>
            </a:r>
            <a:endParaRPr lang="zh-TW" altLang="en-US" sz="2400" dirty="0">
              <a:solidFill>
                <a:schemeClr val="bg1"/>
              </a:solidFill>
            </a:endParaRPr>
          </a:p>
        </p:txBody>
      </p:sp>
      <p:sp>
        <p:nvSpPr>
          <p:cNvPr id="6" name="語音泡泡: 矩形 5">
            <a:extLst>
              <a:ext uri="{FF2B5EF4-FFF2-40B4-BE49-F238E27FC236}">
                <a16:creationId xmlns:a16="http://schemas.microsoft.com/office/drawing/2014/main" id="{F104066A-0571-4C63-9C22-C17057A638E2}"/>
              </a:ext>
            </a:extLst>
          </p:cNvPr>
          <p:cNvSpPr/>
          <p:nvPr/>
        </p:nvSpPr>
        <p:spPr>
          <a:xfrm>
            <a:off x="8617591" y="3927764"/>
            <a:ext cx="1689903" cy="610447"/>
          </a:xfrm>
          <a:prstGeom prst="wedgeRectCallout">
            <a:avLst>
              <a:gd name="adj1" fmla="val -58504"/>
              <a:gd name="adj2" fmla="val -8511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bg1"/>
                </a:solidFill>
              </a:rPr>
              <a:t>set to 20</a:t>
            </a:r>
            <a:endParaRPr lang="zh-TW" altLang="en-US" sz="2400" dirty="0">
              <a:solidFill>
                <a:schemeClr val="bg1"/>
              </a:solidFill>
            </a:endParaRPr>
          </a:p>
        </p:txBody>
      </p:sp>
    </p:spTree>
    <p:extLst>
      <p:ext uri="{BB962C8B-B14F-4D97-AF65-F5344CB8AC3E}">
        <p14:creationId xmlns:p14="http://schemas.microsoft.com/office/powerpoint/2010/main" val="33585033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Circular Image (Option 2)</a:t>
            </a:r>
            <a:endParaRPr lang="zh-TW" altLang="en-US" dirty="0"/>
          </a:p>
        </p:txBody>
      </p:sp>
      <p:sp>
        <p:nvSpPr>
          <p:cNvPr id="3" name="內容版面配置區 2"/>
          <p:cNvSpPr>
            <a:spLocks noGrp="1"/>
          </p:cNvSpPr>
          <p:nvPr>
            <p:ph idx="1"/>
          </p:nvPr>
        </p:nvSpPr>
        <p:spPr/>
        <p:txBody>
          <a:bodyPr/>
          <a:lstStyle/>
          <a:p>
            <a:r>
              <a:rPr lang="en-US" altLang="zh-TW" dirty="0"/>
              <a:t>Add button (+) in the </a:t>
            </a:r>
            <a:r>
              <a:rPr lang="en-US" altLang="zh-TW" i="1" dirty="0"/>
              <a:t>User Defined Runtime</a:t>
            </a:r>
            <a:endParaRPr lang="en-US" altLang="zh-TW" dirty="0"/>
          </a:p>
          <a:p>
            <a:r>
              <a:rPr lang="en-US" altLang="zh-TW" dirty="0"/>
              <a:t>In the Drawing section, enable the </a:t>
            </a:r>
            <a:r>
              <a:rPr lang="en-US" altLang="zh-TW" i="1" dirty="0"/>
              <a:t>Clip to Bounds </a:t>
            </a:r>
            <a:r>
              <a:rPr lang="en-US" altLang="zh-TW" dirty="0"/>
              <a:t>option</a:t>
            </a:r>
          </a:p>
          <a:p>
            <a:pPr marL="0" indent="0">
              <a:buNone/>
            </a:pPr>
            <a:endParaRPr lang="zh-TW" altLang="en-US" dirty="0"/>
          </a:p>
        </p:txBody>
      </p:sp>
      <p:pic>
        <p:nvPicPr>
          <p:cNvPr id="4" name="圖片 3"/>
          <p:cNvPicPr>
            <a:picLocks noChangeAspect="1"/>
          </p:cNvPicPr>
          <p:nvPr/>
        </p:nvPicPr>
        <p:blipFill>
          <a:blip r:embed="rId2"/>
          <a:stretch>
            <a:fillRect/>
          </a:stretch>
        </p:blipFill>
        <p:spPr>
          <a:xfrm>
            <a:off x="1116067" y="2806414"/>
            <a:ext cx="4979933" cy="3163241"/>
          </a:xfrm>
          <a:prstGeom prst="rect">
            <a:avLst/>
          </a:prstGeom>
        </p:spPr>
      </p:pic>
      <p:pic>
        <p:nvPicPr>
          <p:cNvPr id="5" name="圖片 4"/>
          <p:cNvPicPr>
            <a:picLocks noChangeAspect="1"/>
          </p:cNvPicPr>
          <p:nvPr/>
        </p:nvPicPr>
        <p:blipFill>
          <a:blip r:embed="rId3"/>
          <a:stretch>
            <a:fillRect/>
          </a:stretch>
        </p:blipFill>
        <p:spPr>
          <a:xfrm>
            <a:off x="6699130" y="2806414"/>
            <a:ext cx="4157923" cy="2672214"/>
          </a:xfrm>
          <a:prstGeom prst="rect">
            <a:avLst/>
          </a:prstGeom>
        </p:spPr>
      </p:pic>
    </p:spTree>
    <p:extLst>
      <p:ext uri="{BB962C8B-B14F-4D97-AF65-F5344CB8AC3E}">
        <p14:creationId xmlns:p14="http://schemas.microsoft.com/office/powerpoint/2010/main" val="2194238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Table Based App</a:t>
            </a:r>
            <a:endParaRPr lang="zh-TW" altLang="en-US" dirty="0"/>
          </a:p>
        </p:txBody>
      </p:sp>
      <p:sp>
        <p:nvSpPr>
          <p:cNvPr id="3" name="內容版面配置區 2"/>
          <p:cNvSpPr>
            <a:spLocks noGrp="1"/>
          </p:cNvSpPr>
          <p:nvPr>
            <p:ph idx="1"/>
          </p:nvPr>
        </p:nvSpPr>
        <p:spPr/>
        <p:txBody>
          <a:bodyPr/>
          <a:lstStyle/>
          <a:p>
            <a:r>
              <a:rPr lang="en-US" altLang="zh-TW" dirty="0"/>
              <a:t>A list of restaurant names with images</a:t>
            </a:r>
          </a:p>
          <a:p>
            <a:r>
              <a:rPr lang="en-US" altLang="zh-TW" dirty="0"/>
              <a:t>View Controller + Table View object</a:t>
            </a:r>
          </a:p>
          <a:p>
            <a:r>
              <a:rPr lang="en-US" altLang="zh-TW" dirty="0"/>
              <a:t>Delegation patterns</a:t>
            </a:r>
          </a:p>
          <a:p>
            <a:pPr marL="0" indent="0">
              <a:buNone/>
            </a:pPr>
            <a:endParaRPr lang="zh-TW" altLang="en-US" dirty="0"/>
          </a:p>
        </p:txBody>
      </p:sp>
      <p:pic>
        <p:nvPicPr>
          <p:cNvPr id="4" name="圖片 3"/>
          <p:cNvPicPr>
            <a:picLocks noChangeAspect="1"/>
          </p:cNvPicPr>
          <p:nvPr/>
        </p:nvPicPr>
        <p:blipFill>
          <a:blip r:embed="rId2"/>
          <a:stretch>
            <a:fillRect/>
          </a:stretch>
        </p:blipFill>
        <p:spPr>
          <a:xfrm>
            <a:off x="7592128" y="1290418"/>
            <a:ext cx="2814465" cy="5053553"/>
          </a:xfrm>
          <a:prstGeom prst="rect">
            <a:avLst/>
          </a:prstGeom>
        </p:spPr>
      </p:pic>
      <p:sp>
        <p:nvSpPr>
          <p:cNvPr id="5" name="文字方塊 4"/>
          <p:cNvSpPr txBox="1"/>
          <p:nvPr/>
        </p:nvSpPr>
        <p:spPr>
          <a:xfrm>
            <a:off x="4899275" y="5676276"/>
            <a:ext cx="2692853" cy="369332"/>
          </a:xfrm>
          <a:prstGeom prst="rect">
            <a:avLst/>
          </a:prstGeom>
          <a:noFill/>
        </p:spPr>
        <p:txBody>
          <a:bodyPr wrap="none" rtlCol="0">
            <a:spAutoFit/>
          </a:bodyPr>
          <a:lstStyle/>
          <a:p>
            <a:r>
              <a:rPr lang="en-US" altLang="zh-TW" dirty="0"/>
              <a:t>Project Name: </a:t>
            </a:r>
            <a:r>
              <a:rPr lang="en-US" altLang="zh-TW" dirty="0" err="1"/>
              <a:t>SimpleTable</a:t>
            </a:r>
            <a:r>
              <a:rPr lang="en-US" altLang="zh-TW" dirty="0"/>
              <a:t> </a:t>
            </a:r>
            <a:endParaRPr lang="zh-TW" altLang="en-US" dirty="0"/>
          </a:p>
        </p:txBody>
      </p:sp>
    </p:spTree>
    <p:extLst>
      <p:ext uri="{BB962C8B-B14F-4D97-AF65-F5344CB8AC3E}">
        <p14:creationId xmlns:p14="http://schemas.microsoft.com/office/powerpoint/2010/main" val="27048530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AF99AB-D2E0-46BE-A3DA-33C47DAFE803}"/>
              </a:ext>
            </a:extLst>
          </p:cNvPr>
          <p:cNvSpPr>
            <a:spLocks noGrp="1"/>
          </p:cNvSpPr>
          <p:nvPr>
            <p:ph type="title"/>
          </p:nvPr>
        </p:nvSpPr>
        <p:spPr/>
        <p:txBody>
          <a:bodyPr/>
          <a:lstStyle/>
          <a:p>
            <a:r>
              <a:rPr lang="en-US" altLang="zh-TW" dirty="0"/>
              <a:t>Rename after Connecting</a:t>
            </a:r>
            <a:endParaRPr lang="zh-TW" altLang="en-US" dirty="0"/>
          </a:p>
        </p:txBody>
      </p:sp>
      <p:sp>
        <p:nvSpPr>
          <p:cNvPr id="3" name="內容版面配置區 2">
            <a:extLst>
              <a:ext uri="{FF2B5EF4-FFF2-40B4-BE49-F238E27FC236}">
                <a16:creationId xmlns:a16="http://schemas.microsoft.com/office/drawing/2014/main" id="{9179F0B3-DFEE-4B46-9324-5A518D5A85B4}"/>
              </a:ext>
            </a:extLst>
          </p:cNvPr>
          <p:cNvSpPr>
            <a:spLocks noGrp="1"/>
          </p:cNvSpPr>
          <p:nvPr>
            <p:ph idx="1"/>
          </p:nvPr>
        </p:nvSpPr>
        <p:spPr/>
        <p:txBody>
          <a:bodyPr/>
          <a:lstStyle/>
          <a:p>
            <a:r>
              <a:rPr lang="en-US" altLang="zh-TW" dirty="0"/>
              <a:t>You can safely change the name of an </a:t>
            </a:r>
            <a:r>
              <a:rPr lang="en-US" altLang="zh-TW" dirty="0" err="1"/>
              <a:t>IBOutlet</a:t>
            </a:r>
            <a:r>
              <a:rPr lang="en-US" altLang="zh-TW" dirty="0"/>
              <a:t> variable or an </a:t>
            </a:r>
            <a:r>
              <a:rPr lang="en-US" altLang="zh-TW" dirty="0" err="1"/>
              <a:t>IBAction</a:t>
            </a:r>
            <a:r>
              <a:rPr lang="en-US" altLang="zh-TW" dirty="0"/>
              <a:t> function through Refactor &gt; Rename</a:t>
            </a:r>
            <a:endParaRPr lang="zh-TW" altLang="en-US" dirty="0"/>
          </a:p>
        </p:txBody>
      </p:sp>
      <p:pic>
        <p:nvPicPr>
          <p:cNvPr id="5" name="圖片 4">
            <a:extLst>
              <a:ext uri="{FF2B5EF4-FFF2-40B4-BE49-F238E27FC236}">
                <a16:creationId xmlns:a16="http://schemas.microsoft.com/office/drawing/2014/main" id="{BB819FEC-AF66-45B9-9256-1CB6DC8B18C9}"/>
              </a:ext>
            </a:extLst>
          </p:cNvPr>
          <p:cNvPicPr>
            <a:picLocks noChangeAspect="1"/>
          </p:cNvPicPr>
          <p:nvPr/>
        </p:nvPicPr>
        <p:blipFill rotWithShape="1">
          <a:blip r:embed="rId2">
            <a:extLst>
              <a:ext uri="{28A0092B-C50C-407E-A947-70E740481C1C}">
                <a14:useLocalDpi xmlns:a14="http://schemas.microsoft.com/office/drawing/2010/main" val="0"/>
              </a:ext>
            </a:extLst>
          </a:blip>
          <a:srcRect l="17064" t="31270" r="25397" b="26191"/>
          <a:stretch/>
        </p:blipFill>
        <p:spPr>
          <a:xfrm>
            <a:off x="2041071" y="2242457"/>
            <a:ext cx="8109857" cy="3747313"/>
          </a:xfrm>
          <a:prstGeom prst="rect">
            <a:avLst/>
          </a:prstGeom>
        </p:spPr>
      </p:pic>
    </p:spTree>
    <p:extLst>
      <p:ext uri="{BB962C8B-B14F-4D97-AF65-F5344CB8AC3E}">
        <p14:creationId xmlns:p14="http://schemas.microsoft.com/office/powerpoint/2010/main" val="8179851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Add More Information</a:t>
            </a:r>
            <a:endParaRPr lang="zh-TW" altLang="en-US" dirty="0"/>
          </a:p>
        </p:txBody>
      </p:sp>
      <p:sp>
        <p:nvSpPr>
          <p:cNvPr id="3" name="內容版面配置區 2"/>
          <p:cNvSpPr>
            <a:spLocks noGrp="1"/>
          </p:cNvSpPr>
          <p:nvPr>
            <p:ph idx="1"/>
          </p:nvPr>
        </p:nvSpPr>
        <p:spPr/>
        <p:txBody>
          <a:bodyPr/>
          <a:lstStyle/>
          <a:p>
            <a:endParaRPr lang="zh-TW" altLang="en-US" dirty="0"/>
          </a:p>
        </p:txBody>
      </p:sp>
      <p:pic>
        <p:nvPicPr>
          <p:cNvPr id="4" name="圖片 3"/>
          <p:cNvPicPr>
            <a:picLocks noChangeAspect="1"/>
          </p:cNvPicPr>
          <p:nvPr/>
        </p:nvPicPr>
        <p:blipFill>
          <a:blip r:embed="rId3"/>
          <a:stretch>
            <a:fillRect/>
          </a:stretch>
        </p:blipFill>
        <p:spPr>
          <a:xfrm>
            <a:off x="1238491" y="1805651"/>
            <a:ext cx="9375494" cy="3750197"/>
          </a:xfrm>
          <a:prstGeom prst="rect">
            <a:avLst/>
          </a:prstGeom>
        </p:spPr>
      </p:pic>
    </p:spTree>
    <p:extLst>
      <p:ext uri="{BB962C8B-B14F-4D97-AF65-F5344CB8AC3E}">
        <p14:creationId xmlns:p14="http://schemas.microsoft.com/office/powerpoint/2010/main" val="30481971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01CEE-0F2C-44F8-A0C1-E0517650715E}"/>
              </a:ext>
            </a:extLst>
          </p:cNvPr>
          <p:cNvSpPr>
            <a:spLocks noGrp="1"/>
          </p:cNvSpPr>
          <p:nvPr>
            <p:ph type="title"/>
          </p:nvPr>
        </p:nvSpPr>
        <p:spPr/>
        <p:txBody>
          <a:bodyPr/>
          <a:lstStyle/>
          <a:p>
            <a:r>
              <a:rPr lang="en-US" altLang="zh-TW" dirty="0"/>
              <a:t>Summary</a:t>
            </a:r>
            <a:endParaRPr lang="zh-TW" altLang="en-US" dirty="0"/>
          </a:p>
        </p:txBody>
      </p:sp>
      <p:sp>
        <p:nvSpPr>
          <p:cNvPr id="3" name="內容版面配置區 2">
            <a:extLst>
              <a:ext uri="{FF2B5EF4-FFF2-40B4-BE49-F238E27FC236}">
                <a16:creationId xmlns:a16="http://schemas.microsoft.com/office/drawing/2014/main" id="{607988C7-93E9-4EE4-954B-CB7D82B67741}"/>
              </a:ext>
            </a:extLst>
          </p:cNvPr>
          <p:cNvSpPr>
            <a:spLocks noGrp="1"/>
          </p:cNvSpPr>
          <p:nvPr>
            <p:ph idx="1"/>
          </p:nvPr>
        </p:nvSpPr>
        <p:spPr/>
        <p:txBody>
          <a:bodyPr/>
          <a:lstStyle/>
          <a:p>
            <a:r>
              <a:rPr lang="en-US" altLang="zh-TW" dirty="0"/>
              <a:t>The table view controller is embedded with a table view that occupies the whole screen</a:t>
            </a:r>
          </a:p>
          <a:p>
            <a:r>
              <a:rPr lang="en-US" altLang="zh-TW" dirty="0"/>
              <a:t>The table view controller has conformed with the two needed protocols</a:t>
            </a:r>
          </a:p>
          <a:p>
            <a:r>
              <a:rPr lang="en-US" altLang="zh-TW" dirty="0" err="1"/>
              <a:t>UITableViewDiffableDataSource</a:t>
            </a:r>
            <a:r>
              <a:rPr lang="en-US" altLang="zh-TW" dirty="0"/>
              <a:t> is a generic class conformed to the </a:t>
            </a:r>
            <a:r>
              <a:rPr lang="en-US" altLang="zh-TW" dirty="0" err="1"/>
              <a:t>UITableViewDataSource</a:t>
            </a:r>
            <a:r>
              <a:rPr lang="en-US" altLang="zh-TW" dirty="0"/>
              <a:t> Protocol</a:t>
            </a:r>
          </a:p>
          <a:p>
            <a:r>
              <a:rPr lang="en-US" altLang="zh-TW" dirty="0"/>
              <a:t>The cell identifier is still necessary</a:t>
            </a:r>
          </a:p>
          <a:p>
            <a:r>
              <a:rPr lang="en-US" altLang="zh-TW" dirty="0"/>
              <a:t>Switch to the Dark mode (after iOS 13): </a:t>
            </a:r>
            <a:r>
              <a:rPr lang="en-US" altLang="zh-TW" dirty="0" err="1"/>
              <a:t>Xcode’s</a:t>
            </a:r>
            <a:r>
              <a:rPr lang="en-US" altLang="zh-TW" dirty="0"/>
              <a:t> bottom toolbar &gt; Environment Overrides &gt; Appearance</a:t>
            </a:r>
          </a:p>
        </p:txBody>
      </p:sp>
    </p:spTree>
    <p:extLst>
      <p:ext uri="{BB962C8B-B14F-4D97-AF65-F5344CB8AC3E}">
        <p14:creationId xmlns:p14="http://schemas.microsoft.com/office/powerpoint/2010/main" val="15067649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01CEE-0F2C-44F8-A0C1-E0517650715E}"/>
              </a:ext>
            </a:extLst>
          </p:cNvPr>
          <p:cNvSpPr>
            <a:spLocks noGrp="1"/>
          </p:cNvSpPr>
          <p:nvPr>
            <p:ph type="title"/>
          </p:nvPr>
        </p:nvSpPr>
        <p:spPr/>
        <p:txBody>
          <a:bodyPr/>
          <a:lstStyle/>
          <a:p>
            <a:r>
              <a:rPr lang="en-US" altLang="zh-TW" dirty="0"/>
              <a:t>Summary</a:t>
            </a:r>
            <a:endParaRPr lang="zh-TW" altLang="en-US" dirty="0"/>
          </a:p>
        </p:txBody>
      </p:sp>
      <p:sp>
        <p:nvSpPr>
          <p:cNvPr id="3" name="內容版面配置區 2">
            <a:extLst>
              <a:ext uri="{FF2B5EF4-FFF2-40B4-BE49-F238E27FC236}">
                <a16:creationId xmlns:a16="http://schemas.microsoft.com/office/drawing/2014/main" id="{607988C7-93E9-4EE4-954B-CB7D82B67741}"/>
              </a:ext>
            </a:extLst>
          </p:cNvPr>
          <p:cNvSpPr>
            <a:spLocks noGrp="1"/>
          </p:cNvSpPr>
          <p:nvPr>
            <p:ph idx="1"/>
          </p:nvPr>
        </p:nvSpPr>
        <p:spPr/>
        <p:txBody>
          <a:bodyPr/>
          <a:lstStyle/>
          <a:p>
            <a:r>
              <a:rPr lang="en-US" altLang="zh-TW" dirty="0"/>
              <a:t>Each view controller needs to be associated with a Cocoa Touch class file</a:t>
            </a:r>
          </a:p>
          <a:p>
            <a:r>
              <a:rPr lang="en-US" altLang="zh-TW" dirty="0"/>
              <a:t>Associate a protocol cell with a customized class file if the cell style is custom</a:t>
            </a:r>
          </a:p>
          <a:p>
            <a:r>
              <a:rPr lang="en-US" altLang="zh-TW" dirty="0"/>
              <a:t>The customized class file includes @</a:t>
            </a:r>
            <a:r>
              <a:rPr lang="en-US" altLang="zh-TW" dirty="0" err="1"/>
              <a:t>IBOutlet</a:t>
            </a:r>
            <a:r>
              <a:rPr lang="en-US" altLang="zh-TW" dirty="0"/>
              <a:t> declarations that connect to UI objects</a:t>
            </a:r>
          </a:p>
          <a:p>
            <a:r>
              <a:rPr lang="en-US" altLang="zh-TW" dirty="0" err="1">
                <a:solidFill>
                  <a:srgbClr val="0070C0"/>
                </a:solidFill>
              </a:rPr>
              <a:t>tableView</a:t>
            </a:r>
            <a:r>
              <a:rPr lang="en-US" altLang="zh-TW" dirty="0"/>
              <a:t> is an instance property that refers to the table view object</a:t>
            </a:r>
            <a:endParaRPr lang="zh-TW" altLang="en-US" dirty="0"/>
          </a:p>
        </p:txBody>
      </p:sp>
    </p:spTree>
    <p:extLst>
      <p:ext uri="{BB962C8B-B14F-4D97-AF65-F5344CB8AC3E}">
        <p14:creationId xmlns:p14="http://schemas.microsoft.com/office/powerpoint/2010/main" val="12216059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C607853-6689-4F7D-BE4E-60428A80C8DD}"/>
              </a:ext>
            </a:extLst>
          </p:cNvPr>
          <p:cNvSpPr>
            <a:spLocks noGrp="1"/>
          </p:cNvSpPr>
          <p:nvPr>
            <p:ph type="title"/>
          </p:nvPr>
        </p:nvSpPr>
        <p:spPr/>
        <p:txBody>
          <a:bodyPr/>
          <a:lstStyle/>
          <a:p>
            <a:r>
              <a:rPr lang="en-US" altLang="zh-TW" dirty="0"/>
              <a:t>Exercise: Design Another Prototype Cell</a:t>
            </a:r>
            <a:endParaRPr lang="zh-TW" altLang="en-US" dirty="0"/>
          </a:p>
        </p:txBody>
      </p:sp>
      <p:sp>
        <p:nvSpPr>
          <p:cNvPr id="3" name="內容版面配置區 2">
            <a:extLst>
              <a:ext uri="{FF2B5EF4-FFF2-40B4-BE49-F238E27FC236}">
                <a16:creationId xmlns:a16="http://schemas.microsoft.com/office/drawing/2014/main" id="{153EC362-5514-4A2D-85FA-974926245666}"/>
              </a:ext>
            </a:extLst>
          </p:cNvPr>
          <p:cNvSpPr>
            <a:spLocks noGrp="1"/>
          </p:cNvSpPr>
          <p:nvPr>
            <p:ph idx="1"/>
          </p:nvPr>
        </p:nvSpPr>
        <p:spPr/>
        <p:txBody>
          <a:bodyPr/>
          <a:lstStyle/>
          <a:p>
            <a:r>
              <a:rPr lang="en-US" altLang="zh-TW" dirty="0"/>
              <a:t>Select Table View &gt; Set Prototype Cells to 2</a:t>
            </a:r>
          </a:p>
          <a:p>
            <a:r>
              <a:rPr lang="en-US" altLang="zh-TW" dirty="0"/>
              <a:t>Select the second </a:t>
            </a:r>
            <a:r>
              <a:rPr lang="en-US" altLang="zh-TW" dirty="0" err="1"/>
              <a:t>datacell</a:t>
            </a:r>
            <a:r>
              <a:rPr lang="en-US" altLang="zh-TW" dirty="0"/>
              <a:t>, change the identifier to: </a:t>
            </a:r>
            <a:r>
              <a:rPr lang="en-US" altLang="zh-TW" dirty="0" err="1"/>
              <a:t>favoritecell</a:t>
            </a:r>
            <a:r>
              <a:rPr lang="en-US" altLang="zh-TW" dirty="0"/>
              <a:t>, set the Row Height to Automatic</a:t>
            </a:r>
          </a:p>
          <a:p>
            <a:r>
              <a:rPr lang="en-US" altLang="zh-TW" dirty="0"/>
              <a:t>Select the root stack view: Axis: Vertical, Alignment: Fill, Distribution: Equal Spacing, Spacing: 5</a:t>
            </a:r>
          </a:p>
          <a:p>
            <a:r>
              <a:rPr lang="en-US" altLang="zh-TW" dirty="0"/>
              <a:t>Delete the width’s constraint of the </a:t>
            </a:r>
            <a:r>
              <a:rPr lang="en-US" altLang="zh-TW" dirty="0" err="1"/>
              <a:t>imageView</a:t>
            </a:r>
            <a:r>
              <a:rPr lang="en-US" altLang="zh-TW" dirty="0"/>
              <a:t>, and set the height’s constraint to 200</a:t>
            </a:r>
          </a:p>
          <a:p>
            <a:r>
              <a:rPr lang="en-US" altLang="zh-TW" dirty="0"/>
              <a:t>Select the inner stack view: Layout Margin: Language Directional, </a:t>
            </a:r>
            <a:r>
              <a:rPr lang="en-US" altLang="zh-TW" dirty="0" err="1"/>
              <a:t>Leading&amp;Trailing</a:t>
            </a:r>
            <a:r>
              <a:rPr lang="en-US" altLang="zh-TW" dirty="0"/>
              <a:t>: 20</a:t>
            </a:r>
          </a:p>
          <a:p>
            <a:endParaRPr lang="zh-TW" altLang="en-US" dirty="0"/>
          </a:p>
        </p:txBody>
      </p:sp>
    </p:spTree>
    <p:extLst>
      <p:ext uri="{BB962C8B-B14F-4D97-AF65-F5344CB8AC3E}">
        <p14:creationId xmlns:p14="http://schemas.microsoft.com/office/powerpoint/2010/main" val="38912221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A7101EC-54C0-472B-ABE1-50D1DBCA4298}"/>
              </a:ext>
            </a:extLst>
          </p:cNvPr>
          <p:cNvSpPr>
            <a:spLocks noGrp="1"/>
          </p:cNvSpPr>
          <p:nvPr>
            <p:ph type="title"/>
          </p:nvPr>
        </p:nvSpPr>
        <p:spPr/>
        <p:txBody>
          <a:bodyPr/>
          <a:lstStyle/>
          <a:p>
            <a:r>
              <a:rPr lang="en-US" altLang="zh-TW" dirty="0"/>
              <a:t>Exercise: Design Another Prototype Cell</a:t>
            </a:r>
            <a:endParaRPr lang="zh-TW" altLang="en-US" dirty="0"/>
          </a:p>
        </p:txBody>
      </p:sp>
      <p:sp>
        <p:nvSpPr>
          <p:cNvPr id="3" name="內容版面配置區 2">
            <a:extLst>
              <a:ext uri="{FF2B5EF4-FFF2-40B4-BE49-F238E27FC236}">
                <a16:creationId xmlns:a16="http://schemas.microsoft.com/office/drawing/2014/main" id="{7D72BCC9-4867-4740-8B2D-78AE5F98FE92}"/>
              </a:ext>
            </a:extLst>
          </p:cNvPr>
          <p:cNvSpPr>
            <a:spLocks noGrp="1"/>
          </p:cNvSpPr>
          <p:nvPr>
            <p:ph idx="1"/>
          </p:nvPr>
        </p:nvSpPr>
        <p:spPr/>
        <p:txBody>
          <a:bodyPr/>
          <a:lstStyle/>
          <a:p>
            <a:r>
              <a:rPr lang="en-US" altLang="zh-TW" dirty="0" err="1"/>
              <a:t>TableViewController.swift</a:t>
            </a:r>
            <a:endParaRPr lang="en-US" altLang="zh-TW" dirty="0"/>
          </a:p>
          <a:p>
            <a:pPr marL="0" indent="0">
              <a:buNone/>
            </a:pPr>
            <a:r>
              <a:rPr lang="en-US" altLang="zh-TW" dirty="0"/>
              <a:t>    let </a:t>
            </a:r>
            <a:r>
              <a:rPr lang="en-US" altLang="zh-TW" dirty="0" err="1"/>
              <a:t>cellIdentifier</a:t>
            </a:r>
            <a:r>
              <a:rPr lang="en-US" altLang="zh-TW" dirty="0"/>
              <a:t> = “</a:t>
            </a:r>
            <a:r>
              <a:rPr lang="en-US" altLang="zh-TW" dirty="0" err="1"/>
              <a:t>favoritecell</a:t>
            </a:r>
            <a:r>
              <a:rPr lang="en-US" altLang="zh-TW" dirty="0"/>
              <a:t>”</a:t>
            </a:r>
          </a:p>
          <a:p>
            <a:pPr marL="0" indent="0">
              <a:buNone/>
            </a:pPr>
            <a:endParaRPr lang="en-US" altLang="zh-TW" dirty="0"/>
          </a:p>
          <a:p>
            <a:r>
              <a:rPr lang="en-US" altLang="zh-TW" dirty="0"/>
              <a:t>Disable separator lines in the table view</a:t>
            </a:r>
          </a:p>
          <a:p>
            <a:pPr marL="0" indent="0">
              <a:buNone/>
            </a:pPr>
            <a:r>
              <a:rPr lang="en-US" altLang="zh-TW" dirty="0"/>
              <a:t> </a:t>
            </a:r>
            <a:r>
              <a:rPr lang="en-US" altLang="zh-TW" dirty="0" err="1"/>
              <a:t>tableView.separatorStyle</a:t>
            </a:r>
            <a:r>
              <a:rPr lang="en-US" altLang="zh-TW" dirty="0"/>
              <a:t> = .none</a:t>
            </a:r>
          </a:p>
        </p:txBody>
      </p:sp>
      <p:pic>
        <p:nvPicPr>
          <p:cNvPr id="5" name="圖片 4">
            <a:extLst>
              <a:ext uri="{FF2B5EF4-FFF2-40B4-BE49-F238E27FC236}">
                <a16:creationId xmlns:a16="http://schemas.microsoft.com/office/drawing/2014/main" id="{9D31E9A7-72CB-429C-AF68-4EC8ACC526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2466" y="1752600"/>
            <a:ext cx="3323677" cy="4275685"/>
          </a:xfrm>
          <a:prstGeom prst="rect">
            <a:avLst/>
          </a:prstGeom>
        </p:spPr>
      </p:pic>
    </p:spTree>
    <p:extLst>
      <p:ext uri="{BB962C8B-B14F-4D97-AF65-F5344CB8AC3E}">
        <p14:creationId xmlns:p14="http://schemas.microsoft.com/office/powerpoint/2010/main" val="26250710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Interacting with Table View and Using </a:t>
            </a:r>
            <a:r>
              <a:rPr lang="en-US" altLang="zh-TW" dirty="0" err="1"/>
              <a:t>UIAlertController</a:t>
            </a:r>
            <a:endParaRPr lang="zh-TW" altLang="en-US" dirty="0"/>
          </a:p>
        </p:txBody>
      </p:sp>
      <p:sp>
        <p:nvSpPr>
          <p:cNvPr id="3" name="文字版面配置區 2"/>
          <p:cNvSpPr>
            <a:spLocks noGrp="1"/>
          </p:cNvSpPr>
          <p:nvPr>
            <p:ph type="body" idx="1"/>
          </p:nvPr>
        </p:nvSpPr>
        <p:spPr/>
        <p:txBody>
          <a:bodyPr/>
          <a:lstStyle/>
          <a:p>
            <a:r>
              <a:rPr lang="en-US" altLang="zh-TW" dirty="0"/>
              <a:t>Chapter 10</a:t>
            </a:r>
            <a:endParaRPr lang="zh-TW" altLang="en-US" dirty="0"/>
          </a:p>
        </p:txBody>
      </p:sp>
    </p:spTree>
    <p:extLst>
      <p:ext uri="{BB962C8B-B14F-4D97-AF65-F5344CB8AC3E}">
        <p14:creationId xmlns:p14="http://schemas.microsoft.com/office/powerpoint/2010/main" val="35652030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Interact with Table Views</a:t>
            </a:r>
            <a:endParaRPr lang="zh-TW" altLang="en-US" dirty="0"/>
          </a:p>
        </p:txBody>
      </p:sp>
      <p:sp>
        <p:nvSpPr>
          <p:cNvPr id="3" name="內容版面配置區 2"/>
          <p:cNvSpPr>
            <a:spLocks noGrp="1"/>
          </p:cNvSpPr>
          <p:nvPr>
            <p:ph idx="1"/>
          </p:nvPr>
        </p:nvSpPr>
        <p:spPr/>
        <p:txBody>
          <a:bodyPr/>
          <a:lstStyle/>
          <a:p>
            <a:r>
              <a:rPr lang="en-US" altLang="zh-TW" dirty="0"/>
              <a:t>Bring up a menu (action sheet) when a user taps a cell. </a:t>
            </a:r>
          </a:p>
          <a:p>
            <a:r>
              <a:rPr lang="en-US" altLang="zh-TW" dirty="0"/>
              <a:t>Display a check icon when a user selects </a:t>
            </a:r>
            <a:r>
              <a:rPr lang="en-US" altLang="zh-TW" i="1" dirty="0"/>
              <a:t>Check-in</a:t>
            </a:r>
            <a:endParaRPr lang="zh-TW" altLang="en-US" dirty="0"/>
          </a:p>
        </p:txBody>
      </p:sp>
      <p:pic>
        <p:nvPicPr>
          <p:cNvPr id="4" name="圖片 3"/>
          <p:cNvPicPr>
            <a:picLocks noChangeAspect="1"/>
          </p:cNvPicPr>
          <p:nvPr/>
        </p:nvPicPr>
        <p:blipFill>
          <a:blip r:embed="rId2"/>
          <a:stretch>
            <a:fillRect/>
          </a:stretch>
        </p:blipFill>
        <p:spPr>
          <a:xfrm>
            <a:off x="2238265" y="2405609"/>
            <a:ext cx="8000888" cy="3938362"/>
          </a:xfrm>
          <a:prstGeom prst="rect">
            <a:avLst/>
          </a:prstGeom>
        </p:spPr>
      </p:pic>
    </p:spTree>
    <p:extLst>
      <p:ext uri="{BB962C8B-B14F-4D97-AF65-F5344CB8AC3E}">
        <p14:creationId xmlns:p14="http://schemas.microsoft.com/office/powerpoint/2010/main" val="23441306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Through Delegation</a:t>
            </a:r>
            <a:endParaRPr lang="zh-TW" altLang="en-US" dirty="0"/>
          </a:p>
        </p:txBody>
      </p:sp>
      <p:sp>
        <p:nvSpPr>
          <p:cNvPr id="3" name="內容版面配置區 2"/>
          <p:cNvSpPr>
            <a:spLocks noGrp="1"/>
          </p:cNvSpPr>
          <p:nvPr>
            <p:ph idx="1"/>
          </p:nvPr>
        </p:nvSpPr>
        <p:spPr/>
        <p:txBody>
          <a:bodyPr/>
          <a:lstStyle/>
          <a:p>
            <a:r>
              <a:rPr lang="en-US" altLang="zh-TW" dirty="0" err="1"/>
              <a:t>UITableViewDataSource</a:t>
            </a:r>
            <a:r>
              <a:rPr lang="en-US" altLang="zh-TW" dirty="0"/>
              <a:t> protocol defines methods for managing table data. </a:t>
            </a:r>
          </a:p>
          <a:p>
            <a:r>
              <a:rPr lang="en-US" altLang="zh-TW" dirty="0" err="1"/>
              <a:t>UITableViewDelegate</a:t>
            </a:r>
            <a:r>
              <a:rPr lang="en-US" altLang="zh-TW" dirty="0"/>
              <a:t> protocol is responsible f</a:t>
            </a:r>
            <a:r>
              <a:rPr lang="en-US" altLang="zh-TW" dirty="0">
                <a:solidFill>
                  <a:schemeClr val="tx1"/>
                </a:solidFill>
              </a:rPr>
              <a:t>or handling cell selections and cell reordering</a:t>
            </a:r>
          </a:p>
          <a:p>
            <a:r>
              <a:rPr lang="en-US" altLang="zh-TW" dirty="0"/>
              <a:t>Accessing the API documentation</a:t>
            </a:r>
          </a:p>
          <a:p>
            <a:pPr lvl="1"/>
            <a:r>
              <a:rPr lang="en-US" altLang="zh-TW" dirty="0"/>
              <a:t>Hold the </a:t>
            </a:r>
            <a:r>
              <a:rPr lang="en-US" altLang="zh-TW" i="1" dirty="0"/>
              <a:t>option </a:t>
            </a:r>
            <a:r>
              <a:rPr lang="en-US" altLang="zh-TW" dirty="0"/>
              <a:t>key and click on the class name, or</a:t>
            </a:r>
          </a:p>
          <a:p>
            <a:pPr lvl="1"/>
            <a:r>
              <a:rPr lang="en-US" altLang="zh-TW" dirty="0"/>
              <a:t>Control-command-? and then place the cursor over a class or a protocol</a:t>
            </a:r>
            <a:endParaRPr lang="zh-TW" altLang="en-US" dirty="0"/>
          </a:p>
        </p:txBody>
      </p:sp>
    </p:spTree>
    <p:extLst>
      <p:ext uri="{BB962C8B-B14F-4D97-AF65-F5344CB8AC3E}">
        <p14:creationId xmlns:p14="http://schemas.microsoft.com/office/powerpoint/2010/main" val="660808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Row Selection</a:t>
            </a:r>
            <a:endParaRPr lang="zh-TW" altLang="en-US" dirty="0"/>
          </a:p>
        </p:txBody>
      </p:sp>
      <p:sp>
        <p:nvSpPr>
          <p:cNvPr id="3" name="內容版面配置區 2"/>
          <p:cNvSpPr>
            <a:spLocks noGrp="1"/>
          </p:cNvSpPr>
          <p:nvPr>
            <p:ph idx="1"/>
          </p:nvPr>
        </p:nvSpPr>
        <p:spPr/>
        <p:txBody>
          <a:bodyPr/>
          <a:lstStyle/>
          <a:p>
            <a:r>
              <a:rPr lang="en-US" altLang="zh-TW" dirty="0"/>
              <a:t>Methods for managing row selections: Before and After</a:t>
            </a:r>
          </a:p>
          <a:p>
            <a:pPr marL="0" indent="0">
              <a:buNone/>
            </a:pPr>
            <a:endParaRPr lang="zh-TW" altLang="en-US" dirty="0"/>
          </a:p>
        </p:txBody>
      </p:sp>
      <p:pic>
        <p:nvPicPr>
          <p:cNvPr id="4" name="圖片 3"/>
          <p:cNvPicPr>
            <a:picLocks noChangeAspect="1"/>
          </p:cNvPicPr>
          <p:nvPr/>
        </p:nvPicPr>
        <p:blipFill>
          <a:blip r:embed="rId2"/>
          <a:stretch>
            <a:fillRect/>
          </a:stretch>
        </p:blipFill>
        <p:spPr>
          <a:xfrm>
            <a:off x="1216752" y="1911862"/>
            <a:ext cx="9505576" cy="991467"/>
          </a:xfrm>
          <a:prstGeom prst="rect">
            <a:avLst/>
          </a:prstGeom>
        </p:spPr>
      </p:pic>
    </p:spTree>
    <p:extLst>
      <p:ext uri="{BB962C8B-B14F-4D97-AF65-F5344CB8AC3E}">
        <p14:creationId xmlns:p14="http://schemas.microsoft.com/office/powerpoint/2010/main" val="872033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Table Based App</a:t>
            </a:r>
            <a:endParaRPr lang="zh-TW" altLang="en-US" dirty="0"/>
          </a:p>
        </p:txBody>
      </p:sp>
      <p:sp>
        <p:nvSpPr>
          <p:cNvPr id="3" name="內容版面配置區 2"/>
          <p:cNvSpPr>
            <a:spLocks noGrp="1"/>
          </p:cNvSpPr>
          <p:nvPr>
            <p:ph idx="1"/>
          </p:nvPr>
        </p:nvSpPr>
        <p:spPr/>
        <p:txBody>
          <a:bodyPr/>
          <a:lstStyle/>
          <a:p>
            <a:r>
              <a:rPr lang="en-US" altLang="zh-TW" dirty="0"/>
              <a:t>Recycled Cells</a:t>
            </a:r>
            <a:r>
              <a:rPr lang="zh-TW" altLang="en-US" dirty="0"/>
              <a:t> </a:t>
            </a:r>
            <a:r>
              <a:rPr lang="en-US" altLang="zh-TW" dirty="0"/>
              <a:t>(retrieved by a cell identifier)</a:t>
            </a:r>
            <a:endParaRPr lang="zh-TW" altLang="en-US" dirty="0"/>
          </a:p>
        </p:txBody>
      </p:sp>
      <p:pic>
        <p:nvPicPr>
          <p:cNvPr id="4" name="圖片 3"/>
          <p:cNvPicPr>
            <a:picLocks noChangeAspect="1"/>
          </p:cNvPicPr>
          <p:nvPr/>
        </p:nvPicPr>
        <p:blipFill rotWithShape="1">
          <a:blip r:embed="rId2"/>
          <a:srcRect l="2361"/>
          <a:stretch/>
        </p:blipFill>
        <p:spPr>
          <a:xfrm>
            <a:off x="1659285" y="1980658"/>
            <a:ext cx="4244530" cy="3646491"/>
          </a:xfrm>
          <a:prstGeom prst="rect">
            <a:avLst/>
          </a:prstGeom>
        </p:spPr>
      </p:pic>
      <p:pic>
        <p:nvPicPr>
          <p:cNvPr id="6" name="圖片 5"/>
          <p:cNvPicPr>
            <a:picLocks noChangeAspect="1"/>
          </p:cNvPicPr>
          <p:nvPr/>
        </p:nvPicPr>
        <p:blipFill>
          <a:blip r:embed="rId3"/>
          <a:stretch>
            <a:fillRect/>
          </a:stretch>
        </p:blipFill>
        <p:spPr>
          <a:xfrm>
            <a:off x="7237886" y="1737712"/>
            <a:ext cx="2324100" cy="4343400"/>
          </a:xfrm>
          <a:prstGeom prst="rect">
            <a:avLst/>
          </a:prstGeom>
        </p:spPr>
      </p:pic>
    </p:spTree>
    <p:extLst>
      <p:ext uri="{BB962C8B-B14F-4D97-AF65-F5344CB8AC3E}">
        <p14:creationId xmlns:p14="http://schemas.microsoft.com/office/powerpoint/2010/main" val="14708699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Row Selection</a:t>
            </a:r>
            <a:endParaRPr lang="zh-TW" altLang="en-US" dirty="0"/>
          </a:p>
        </p:txBody>
      </p:sp>
      <p:sp>
        <p:nvSpPr>
          <p:cNvPr id="3" name="內容版面配置區 2"/>
          <p:cNvSpPr>
            <a:spLocks noGrp="1"/>
          </p:cNvSpPr>
          <p:nvPr>
            <p:ph idx="1"/>
          </p:nvPr>
        </p:nvSpPr>
        <p:spPr/>
        <p:txBody>
          <a:bodyPr/>
          <a:lstStyle/>
          <a:p>
            <a:pPr>
              <a:buFont typeface="Wingdings" panose="05000000000000000000" pitchFamily="2" charset="2"/>
              <a:buChar char="Ø"/>
            </a:pPr>
            <a:r>
              <a:rPr lang="en-US" altLang="zh-TW" dirty="0" err="1"/>
              <a:t>TableViewController.swift</a:t>
            </a:r>
            <a:endParaRPr lang="zh-TW" altLang="en-US" dirty="0"/>
          </a:p>
        </p:txBody>
      </p:sp>
      <p:pic>
        <p:nvPicPr>
          <p:cNvPr id="4" name="圖片 3"/>
          <p:cNvPicPr>
            <a:picLocks noChangeAspect="1"/>
          </p:cNvPicPr>
          <p:nvPr/>
        </p:nvPicPr>
        <p:blipFill>
          <a:blip r:embed="rId3"/>
          <a:stretch>
            <a:fillRect/>
          </a:stretch>
        </p:blipFill>
        <p:spPr>
          <a:xfrm>
            <a:off x="846690" y="1820888"/>
            <a:ext cx="10422201" cy="4435006"/>
          </a:xfrm>
          <a:prstGeom prst="rect">
            <a:avLst/>
          </a:prstGeom>
        </p:spPr>
      </p:pic>
    </p:spTree>
    <p:extLst>
      <p:ext uri="{BB962C8B-B14F-4D97-AF65-F5344CB8AC3E}">
        <p14:creationId xmlns:p14="http://schemas.microsoft.com/office/powerpoint/2010/main" val="26335443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Understand </a:t>
            </a:r>
            <a:r>
              <a:rPr lang="en-US" altLang="zh-TW" dirty="0" err="1"/>
              <a:t>UIAlertController</a:t>
            </a:r>
            <a:endParaRPr lang="zh-TW" altLang="en-US" dirty="0"/>
          </a:p>
        </p:txBody>
      </p:sp>
      <p:sp>
        <p:nvSpPr>
          <p:cNvPr id="3" name="內容版面配置區 2"/>
          <p:cNvSpPr>
            <a:spLocks noGrp="1"/>
          </p:cNvSpPr>
          <p:nvPr>
            <p:ph idx="1"/>
          </p:nvPr>
        </p:nvSpPr>
        <p:spPr/>
        <p:txBody>
          <a:bodyPr/>
          <a:lstStyle/>
          <a:p>
            <a:r>
              <a:rPr lang="en-US" altLang="zh-TW" dirty="0"/>
              <a:t>Display alert messages</a:t>
            </a:r>
          </a:p>
          <a:p>
            <a:r>
              <a:rPr lang="en-US" altLang="zh-TW" dirty="0" err="1"/>
              <a:t>preferredStyle</a:t>
            </a:r>
            <a:r>
              <a:rPr lang="en-US" altLang="zh-TW" dirty="0"/>
              <a:t> parameter: .</a:t>
            </a:r>
            <a:r>
              <a:rPr lang="en-US" altLang="zh-TW" dirty="0" err="1"/>
              <a:t>actionSheet</a:t>
            </a:r>
            <a:r>
              <a:rPr lang="en-US" altLang="zh-TW" dirty="0"/>
              <a:t> or .alert</a:t>
            </a:r>
          </a:p>
          <a:p>
            <a:r>
              <a:rPr lang="en-US" altLang="zh-TW" dirty="0"/>
              <a:t>Create </a:t>
            </a:r>
            <a:r>
              <a:rPr lang="en-US" altLang="zh-TW" dirty="0" err="1"/>
              <a:t>UIAlertAction</a:t>
            </a:r>
            <a:r>
              <a:rPr lang="en-US" altLang="zh-TW" dirty="0"/>
              <a:t> objects</a:t>
            </a:r>
          </a:p>
          <a:p>
            <a:r>
              <a:rPr lang="en-US" altLang="zh-TW" dirty="0"/>
              <a:t>Call </a:t>
            </a:r>
            <a:r>
              <a:rPr lang="en-US" altLang="zh-TW" dirty="0" err="1"/>
              <a:t>addAction</a:t>
            </a:r>
            <a:r>
              <a:rPr lang="en-US" altLang="zh-TW" dirty="0"/>
              <a:t> method</a:t>
            </a:r>
          </a:p>
          <a:p>
            <a:r>
              <a:rPr lang="en-US" altLang="zh-TW" dirty="0"/>
              <a:t>Present the alert message modally</a:t>
            </a:r>
          </a:p>
          <a:p>
            <a:endParaRPr lang="en-US" altLang="zh-TW" dirty="0"/>
          </a:p>
          <a:p>
            <a:endParaRPr lang="zh-TW" altLang="en-US" dirty="0"/>
          </a:p>
        </p:txBody>
      </p:sp>
      <p:pic>
        <p:nvPicPr>
          <p:cNvPr id="4" name="圖片 3"/>
          <p:cNvPicPr>
            <a:picLocks noChangeAspect="1"/>
          </p:cNvPicPr>
          <p:nvPr/>
        </p:nvPicPr>
        <p:blipFill>
          <a:blip r:embed="rId2"/>
          <a:stretch>
            <a:fillRect/>
          </a:stretch>
        </p:blipFill>
        <p:spPr>
          <a:xfrm>
            <a:off x="7921200" y="1418083"/>
            <a:ext cx="3664800" cy="1220267"/>
          </a:xfrm>
          <a:prstGeom prst="rect">
            <a:avLst/>
          </a:prstGeom>
        </p:spPr>
      </p:pic>
      <p:pic>
        <p:nvPicPr>
          <p:cNvPr id="5" name="圖片 4"/>
          <p:cNvPicPr>
            <a:picLocks noChangeAspect="1"/>
          </p:cNvPicPr>
          <p:nvPr/>
        </p:nvPicPr>
        <p:blipFill>
          <a:blip r:embed="rId3"/>
          <a:stretch>
            <a:fillRect/>
          </a:stretch>
        </p:blipFill>
        <p:spPr>
          <a:xfrm>
            <a:off x="7883025" y="3473773"/>
            <a:ext cx="3702975" cy="1153533"/>
          </a:xfrm>
          <a:prstGeom prst="rect">
            <a:avLst/>
          </a:prstGeom>
        </p:spPr>
      </p:pic>
      <p:sp>
        <p:nvSpPr>
          <p:cNvPr id="6" name="文字方塊 5"/>
          <p:cNvSpPr txBox="1"/>
          <p:nvPr/>
        </p:nvSpPr>
        <p:spPr>
          <a:xfrm>
            <a:off x="9078723" y="2726427"/>
            <a:ext cx="1362874" cy="369332"/>
          </a:xfrm>
          <a:prstGeom prst="rect">
            <a:avLst/>
          </a:prstGeom>
          <a:noFill/>
        </p:spPr>
        <p:txBody>
          <a:bodyPr wrap="none" rtlCol="0">
            <a:spAutoFit/>
          </a:bodyPr>
          <a:lstStyle/>
          <a:p>
            <a:r>
              <a:rPr lang="en-US" altLang="zh-TW" b="1" dirty="0">
                <a:solidFill>
                  <a:srgbClr val="0070C0"/>
                </a:solidFill>
              </a:rPr>
              <a:t>action sheet</a:t>
            </a:r>
            <a:endParaRPr lang="zh-TW" altLang="en-US" b="1" dirty="0">
              <a:solidFill>
                <a:srgbClr val="0070C0"/>
              </a:solidFill>
            </a:endParaRPr>
          </a:p>
        </p:txBody>
      </p:sp>
      <p:sp>
        <p:nvSpPr>
          <p:cNvPr id="7" name="文字方塊 6"/>
          <p:cNvSpPr txBox="1"/>
          <p:nvPr/>
        </p:nvSpPr>
        <p:spPr>
          <a:xfrm>
            <a:off x="9445907" y="4707272"/>
            <a:ext cx="623569" cy="369332"/>
          </a:xfrm>
          <a:prstGeom prst="rect">
            <a:avLst/>
          </a:prstGeom>
          <a:noFill/>
        </p:spPr>
        <p:txBody>
          <a:bodyPr wrap="none" rtlCol="0">
            <a:spAutoFit/>
          </a:bodyPr>
          <a:lstStyle/>
          <a:p>
            <a:r>
              <a:rPr lang="en-US" altLang="zh-TW" b="1" dirty="0">
                <a:solidFill>
                  <a:srgbClr val="0070C0"/>
                </a:solidFill>
              </a:rPr>
              <a:t>alert</a:t>
            </a:r>
            <a:endParaRPr lang="zh-TW" altLang="en-US" b="1" dirty="0">
              <a:solidFill>
                <a:srgbClr val="0070C0"/>
              </a:solidFill>
            </a:endParaRPr>
          </a:p>
        </p:txBody>
      </p:sp>
    </p:spTree>
    <p:extLst>
      <p:ext uri="{BB962C8B-B14F-4D97-AF65-F5344CB8AC3E}">
        <p14:creationId xmlns:p14="http://schemas.microsoft.com/office/powerpoint/2010/main" val="31205232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Add Actions to the Alert Controller</a:t>
            </a:r>
            <a:endParaRPr lang="zh-TW" altLang="en-US" dirty="0"/>
          </a:p>
        </p:txBody>
      </p:sp>
      <p:sp>
        <p:nvSpPr>
          <p:cNvPr id="7" name="文字方塊 6">
            <a:extLst>
              <a:ext uri="{FF2B5EF4-FFF2-40B4-BE49-F238E27FC236}">
                <a16:creationId xmlns:a16="http://schemas.microsoft.com/office/drawing/2014/main" id="{478BD735-4743-43F1-9C8C-C1A33FB36738}"/>
              </a:ext>
            </a:extLst>
          </p:cNvPr>
          <p:cNvSpPr txBox="1"/>
          <p:nvPr/>
        </p:nvSpPr>
        <p:spPr>
          <a:xfrm>
            <a:off x="646610" y="1403957"/>
            <a:ext cx="10951029" cy="3785652"/>
          </a:xfrm>
          <a:prstGeom prst="rect">
            <a:avLst/>
          </a:prstGeom>
          <a:noFill/>
        </p:spPr>
        <p:txBody>
          <a:bodyPr wrap="square">
            <a:spAutoFit/>
          </a:bodyPr>
          <a:lstStyle/>
          <a:p>
            <a:r>
              <a:rPr lang="zh-TW" altLang="en-US" sz="2400" dirty="0"/>
              <a:t> // Add "Reserve a table" action       </a:t>
            </a:r>
          </a:p>
          <a:p>
            <a:endParaRPr lang="en-US" altLang="zh-TW" sz="2400" dirty="0"/>
          </a:p>
          <a:p>
            <a:r>
              <a:rPr lang="zh-TW" altLang="en-US" sz="2400" dirty="0"/>
              <a:t>let reserveActionHandler = { (action:UIAlertAction!) -&gt; Void in            </a:t>
            </a:r>
          </a:p>
          <a:p>
            <a:r>
              <a:rPr lang="zh-TW" altLang="en-US" sz="2400" dirty="0"/>
              <a:t>     let alertMessage = UIAlertController(title: "Not available yet", </a:t>
            </a:r>
            <a:r>
              <a:rPr lang="en-US" altLang="zh-TW" sz="2400" dirty="0"/>
              <a:t>…</a:t>
            </a:r>
            <a:r>
              <a:rPr lang="zh-TW" altLang="en-US" sz="2400" dirty="0"/>
              <a:t>)</a:t>
            </a:r>
          </a:p>
          <a:p>
            <a:r>
              <a:rPr lang="zh-TW" altLang="en-US" sz="2400" dirty="0"/>
              <a:t>     alertMessage.addAction(UIAlertAction(title: "OK",</a:t>
            </a:r>
            <a:r>
              <a:rPr lang="en-US" altLang="zh-TW" sz="2400" dirty="0"/>
              <a:t>…</a:t>
            </a:r>
            <a:r>
              <a:rPr lang="zh-TW" altLang="en-US" sz="2400" dirty="0"/>
              <a:t>))</a:t>
            </a:r>
          </a:p>
          <a:p>
            <a:r>
              <a:rPr lang="zh-TW" altLang="en-US" sz="2400" dirty="0"/>
              <a:t>     self.present(alertMessage, </a:t>
            </a:r>
            <a:r>
              <a:rPr lang="en-US" altLang="zh-TW" sz="2400" dirty="0"/>
              <a:t>…</a:t>
            </a:r>
            <a:r>
              <a:rPr lang="zh-TW" altLang="en-US" sz="2400" dirty="0"/>
              <a:t>)       </a:t>
            </a:r>
          </a:p>
          <a:p>
            <a:r>
              <a:rPr lang="zh-TW" altLang="en-US" sz="2400" dirty="0"/>
              <a:t>}</a:t>
            </a:r>
          </a:p>
          <a:p>
            <a:endParaRPr lang="zh-TW" altLang="en-US" sz="2400" dirty="0"/>
          </a:p>
          <a:p>
            <a:r>
              <a:rPr lang="zh-TW" altLang="en-US" sz="2400" dirty="0"/>
              <a:t>let reserveAction = UIAlertAction(title: </a:t>
            </a:r>
            <a:r>
              <a:rPr lang="en-US" altLang="zh-TW" sz="2400" dirty="0"/>
              <a:t>…</a:t>
            </a:r>
            <a:r>
              <a:rPr lang="zh-TW" altLang="en-US" sz="2400" dirty="0"/>
              <a:t>, </a:t>
            </a:r>
            <a:r>
              <a:rPr lang="en-US" altLang="zh-TW" sz="2400" dirty="0"/>
              <a:t>…</a:t>
            </a:r>
            <a:r>
              <a:rPr lang="zh-TW" altLang="en-US" sz="2400" dirty="0"/>
              <a:t>, handler: </a:t>
            </a:r>
            <a:r>
              <a:rPr lang="en-US" altLang="zh-TW" sz="2400" dirty="0"/>
              <a:t>r</a:t>
            </a:r>
            <a:r>
              <a:rPr lang="zh-TW" altLang="en-US" sz="2400" dirty="0"/>
              <a:t>eserveActionHandler)</a:t>
            </a:r>
          </a:p>
          <a:p>
            <a:r>
              <a:rPr lang="zh-TW" altLang="en-US" sz="2400" dirty="0"/>
              <a:t>optionMenu.addAction(reserveAction)</a:t>
            </a:r>
          </a:p>
        </p:txBody>
      </p:sp>
    </p:spTree>
    <p:extLst>
      <p:ext uri="{BB962C8B-B14F-4D97-AF65-F5344CB8AC3E}">
        <p14:creationId xmlns:p14="http://schemas.microsoft.com/office/powerpoint/2010/main" val="36950709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Action Handler</a:t>
            </a:r>
            <a:endParaRPr lang="zh-TW" altLang="en-US" dirty="0"/>
          </a:p>
        </p:txBody>
      </p:sp>
      <p:sp>
        <p:nvSpPr>
          <p:cNvPr id="3" name="內容版面配置區 2"/>
          <p:cNvSpPr>
            <a:spLocks noGrp="1"/>
          </p:cNvSpPr>
          <p:nvPr>
            <p:ph idx="1"/>
          </p:nvPr>
        </p:nvSpPr>
        <p:spPr/>
        <p:txBody>
          <a:bodyPr/>
          <a:lstStyle/>
          <a:p>
            <a:r>
              <a:rPr lang="en-US" altLang="zh-TW" dirty="0"/>
              <a:t>Specify a block of code (closure) as a handler</a:t>
            </a:r>
            <a:endParaRPr lang="zh-TW" altLang="en-US" dirty="0"/>
          </a:p>
        </p:txBody>
      </p:sp>
      <p:pic>
        <p:nvPicPr>
          <p:cNvPr id="4" name="圖片 3"/>
          <p:cNvPicPr>
            <a:picLocks noChangeAspect="1"/>
          </p:cNvPicPr>
          <p:nvPr/>
        </p:nvPicPr>
        <p:blipFill>
          <a:blip r:embed="rId2"/>
          <a:stretch>
            <a:fillRect/>
          </a:stretch>
        </p:blipFill>
        <p:spPr>
          <a:xfrm>
            <a:off x="790832" y="1742303"/>
            <a:ext cx="10713309" cy="4601668"/>
          </a:xfrm>
          <a:prstGeom prst="rect">
            <a:avLst/>
          </a:prstGeom>
        </p:spPr>
      </p:pic>
    </p:spTree>
    <p:extLst>
      <p:ext uri="{BB962C8B-B14F-4D97-AF65-F5344CB8AC3E}">
        <p14:creationId xmlns:p14="http://schemas.microsoft.com/office/powerpoint/2010/main" val="34589587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0ACC3375-9053-41F4-AE04-1C2528461F7A}"/>
              </a:ext>
            </a:extLst>
          </p:cNvPr>
          <p:cNvSpPr txBox="1"/>
          <p:nvPr/>
        </p:nvSpPr>
        <p:spPr>
          <a:xfrm>
            <a:off x="442127" y="1324435"/>
            <a:ext cx="11304396" cy="3046988"/>
          </a:xfrm>
          <a:prstGeom prst="rect">
            <a:avLst/>
          </a:prstGeom>
          <a:noFill/>
        </p:spPr>
        <p:txBody>
          <a:bodyPr wrap="square">
            <a:spAutoFit/>
          </a:bodyPr>
          <a:lstStyle/>
          <a:p>
            <a:r>
              <a:rPr lang="zh-TW" altLang="en-US" sz="2400" dirty="0"/>
              <a:t> // Mark as favorite action</a:t>
            </a:r>
          </a:p>
          <a:p>
            <a:r>
              <a:rPr lang="zh-TW" altLang="en-US" sz="2400" dirty="0"/>
              <a:t>        </a:t>
            </a:r>
          </a:p>
          <a:p>
            <a:r>
              <a:rPr lang="zh-TW" altLang="en-US" sz="2400" dirty="0"/>
              <a:t>let favoriteAction = UIAlertAction(title: </a:t>
            </a:r>
            <a:r>
              <a:rPr lang="en-US" altLang="zh-TW" sz="2400" dirty="0"/>
              <a:t>…</a:t>
            </a:r>
            <a:r>
              <a:rPr lang="zh-TW" altLang="en-US" sz="2400" dirty="0"/>
              <a:t>, handler: { (action:UIAlertAction!) -&gt; Void in</a:t>
            </a:r>
          </a:p>
          <a:p>
            <a:r>
              <a:rPr lang="zh-TW" altLang="en-US" sz="2400" dirty="0"/>
              <a:t>    let cell = tableView.cellForRow(at: indexPath)</a:t>
            </a:r>
          </a:p>
          <a:p>
            <a:r>
              <a:rPr lang="zh-TW" altLang="en-US" sz="2400" dirty="0"/>
              <a:t>    cell?.accessoryType = .checkmark       </a:t>
            </a:r>
          </a:p>
          <a:p>
            <a:r>
              <a:rPr lang="zh-TW" altLang="en-US" sz="2400" dirty="0"/>
              <a:t>        })</a:t>
            </a:r>
            <a:endParaRPr lang="en-US" altLang="zh-TW" sz="2400" dirty="0"/>
          </a:p>
          <a:p>
            <a:endParaRPr lang="zh-TW" altLang="en-US" sz="2400" dirty="0"/>
          </a:p>
          <a:p>
            <a:r>
              <a:rPr lang="zh-TW" altLang="en-US" sz="2400" dirty="0"/>
              <a:t>    optionMenu.addAction(favoriteAction)</a:t>
            </a:r>
          </a:p>
        </p:txBody>
      </p:sp>
      <p:sp>
        <p:nvSpPr>
          <p:cNvPr id="2" name="標題 1"/>
          <p:cNvSpPr>
            <a:spLocks noGrp="1"/>
          </p:cNvSpPr>
          <p:nvPr>
            <p:ph type="title"/>
          </p:nvPr>
        </p:nvSpPr>
        <p:spPr/>
        <p:txBody>
          <a:bodyPr/>
          <a:lstStyle/>
          <a:p>
            <a:r>
              <a:rPr lang="en-US" altLang="zh-TW" dirty="0"/>
              <a:t>Add Actions to the Alert Controller</a:t>
            </a:r>
            <a:endParaRPr lang="zh-TW" altLang="en-US" dirty="0"/>
          </a:p>
        </p:txBody>
      </p:sp>
      <p:sp>
        <p:nvSpPr>
          <p:cNvPr id="5" name="向下箭號 4"/>
          <p:cNvSpPr/>
          <p:nvPr/>
        </p:nvSpPr>
        <p:spPr>
          <a:xfrm rot="6823780">
            <a:off x="1584877" y="3415282"/>
            <a:ext cx="290858" cy="44358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語音泡泡: 圓角矩形 5">
            <a:extLst>
              <a:ext uri="{FF2B5EF4-FFF2-40B4-BE49-F238E27FC236}">
                <a16:creationId xmlns:a16="http://schemas.microsoft.com/office/drawing/2014/main" id="{06B5ABC7-2E7F-4497-8FAD-CD950E4001AA}"/>
              </a:ext>
            </a:extLst>
          </p:cNvPr>
          <p:cNvSpPr/>
          <p:nvPr/>
        </p:nvSpPr>
        <p:spPr>
          <a:xfrm>
            <a:off x="6713706" y="2590455"/>
            <a:ext cx="2726856" cy="824230"/>
          </a:xfrm>
          <a:prstGeom prst="wedgeRoundRectCallout">
            <a:avLst>
              <a:gd name="adj1" fmla="val -58477"/>
              <a:gd name="adj2" fmla="val -3175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t>Return the selected cell (optional type)</a:t>
            </a:r>
            <a:endParaRPr lang="zh-TW" altLang="en-US" sz="2400" dirty="0"/>
          </a:p>
        </p:txBody>
      </p:sp>
    </p:spTree>
    <p:extLst>
      <p:ext uri="{BB962C8B-B14F-4D97-AF65-F5344CB8AC3E}">
        <p14:creationId xmlns:p14="http://schemas.microsoft.com/office/powerpoint/2010/main" val="21862267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Deselect Row</a:t>
            </a:r>
            <a:endParaRPr lang="zh-TW" altLang="en-US" dirty="0"/>
          </a:p>
        </p:txBody>
      </p:sp>
      <p:sp>
        <p:nvSpPr>
          <p:cNvPr id="3" name="內容版面配置區 2"/>
          <p:cNvSpPr>
            <a:spLocks noGrp="1"/>
          </p:cNvSpPr>
          <p:nvPr>
            <p:ph idx="1"/>
          </p:nvPr>
        </p:nvSpPr>
        <p:spPr/>
        <p:txBody>
          <a:bodyPr/>
          <a:lstStyle/>
          <a:p>
            <a:r>
              <a:rPr lang="en-US" altLang="zh-TW" dirty="0"/>
              <a:t>At the end of </a:t>
            </a:r>
            <a:r>
              <a:rPr lang="en-US" altLang="zh-TW" dirty="0" err="1"/>
              <a:t>tableView</a:t>
            </a:r>
            <a:r>
              <a:rPr lang="en-US" altLang="zh-TW" dirty="0"/>
              <a:t>(_:</a:t>
            </a:r>
            <a:r>
              <a:rPr lang="en-US" altLang="zh-TW" dirty="0" err="1"/>
              <a:t>didSelectRowAt</a:t>
            </a:r>
            <a:r>
              <a:rPr lang="en-US" altLang="zh-TW" dirty="0"/>
              <a:t>:)</a:t>
            </a:r>
          </a:p>
        </p:txBody>
      </p:sp>
      <p:pic>
        <p:nvPicPr>
          <p:cNvPr id="4" name="圖片 3"/>
          <p:cNvPicPr>
            <a:picLocks noChangeAspect="1"/>
          </p:cNvPicPr>
          <p:nvPr/>
        </p:nvPicPr>
        <p:blipFill>
          <a:blip r:embed="rId3"/>
          <a:stretch>
            <a:fillRect/>
          </a:stretch>
        </p:blipFill>
        <p:spPr>
          <a:xfrm>
            <a:off x="1311653" y="1856739"/>
            <a:ext cx="7482301" cy="765726"/>
          </a:xfrm>
          <a:prstGeom prst="rect">
            <a:avLst/>
          </a:prstGeom>
        </p:spPr>
      </p:pic>
      <p:pic>
        <p:nvPicPr>
          <p:cNvPr id="5" name="圖片 4"/>
          <p:cNvPicPr>
            <a:picLocks noChangeAspect="1"/>
          </p:cNvPicPr>
          <p:nvPr/>
        </p:nvPicPr>
        <p:blipFill>
          <a:blip r:embed="rId4"/>
          <a:stretch>
            <a:fillRect/>
          </a:stretch>
        </p:blipFill>
        <p:spPr>
          <a:xfrm>
            <a:off x="7842768" y="2622465"/>
            <a:ext cx="2804078" cy="3466691"/>
          </a:xfrm>
          <a:prstGeom prst="rect">
            <a:avLst/>
          </a:prstGeom>
        </p:spPr>
      </p:pic>
      <p:sp>
        <p:nvSpPr>
          <p:cNvPr id="6" name="文字方塊 5"/>
          <p:cNvSpPr txBox="1"/>
          <p:nvPr/>
        </p:nvSpPr>
        <p:spPr>
          <a:xfrm>
            <a:off x="4751906" y="3885417"/>
            <a:ext cx="2468817" cy="461665"/>
          </a:xfrm>
          <a:prstGeom prst="rect">
            <a:avLst/>
          </a:prstGeom>
          <a:noFill/>
        </p:spPr>
        <p:txBody>
          <a:bodyPr wrap="none" rtlCol="0">
            <a:spAutoFit/>
          </a:bodyPr>
          <a:lstStyle/>
          <a:p>
            <a:r>
              <a:rPr lang="en-US" altLang="zh-TW" sz="2400" dirty="0">
                <a:solidFill>
                  <a:srgbClr val="0070C0"/>
                </a:solidFill>
              </a:rPr>
              <a:t>This cell is selected</a:t>
            </a:r>
            <a:endParaRPr lang="zh-TW" altLang="en-US" sz="2400" dirty="0">
              <a:solidFill>
                <a:srgbClr val="0070C0"/>
              </a:solidFill>
            </a:endParaRPr>
          </a:p>
        </p:txBody>
      </p:sp>
      <p:sp>
        <p:nvSpPr>
          <p:cNvPr id="7" name="向右箭號 6"/>
          <p:cNvSpPr/>
          <p:nvPr/>
        </p:nvSpPr>
        <p:spPr>
          <a:xfrm>
            <a:off x="7303131" y="3971675"/>
            <a:ext cx="378069" cy="3121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8313007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Solve Bugs</a:t>
            </a:r>
            <a:endParaRPr lang="zh-TW" altLang="en-US" dirty="0"/>
          </a:p>
        </p:txBody>
      </p:sp>
      <p:sp>
        <p:nvSpPr>
          <p:cNvPr id="3" name="內容版面配置區 2"/>
          <p:cNvSpPr>
            <a:spLocks noGrp="1"/>
          </p:cNvSpPr>
          <p:nvPr>
            <p:ph idx="1"/>
          </p:nvPr>
        </p:nvSpPr>
        <p:spPr/>
        <p:txBody>
          <a:bodyPr/>
          <a:lstStyle/>
          <a:p>
            <a:r>
              <a:rPr lang="en-US" altLang="zh-TW" dirty="0"/>
              <a:t>The accessory view is not updated.</a:t>
            </a:r>
          </a:p>
          <a:p>
            <a:r>
              <a:rPr lang="en-US" altLang="zh-TW" dirty="0"/>
              <a:t>Use an array to keep track of the favorite items</a:t>
            </a:r>
          </a:p>
          <a:p>
            <a:endParaRPr lang="en-US" altLang="zh-TW" dirty="0"/>
          </a:p>
          <a:p>
            <a:endParaRPr lang="en-US" altLang="zh-TW" dirty="0"/>
          </a:p>
          <a:p>
            <a:r>
              <a:rPr lang="en-US" altLang="zh-TW" dirty="0"/>
              <a:t>Add a line of code in the handler of the </a:t>
            </a:r>
            <a:r>
              <a:rPr lang="zh-TW" altLang="en-US" sz="2400" dirty="0"/>
              <a:t>favoriteAction</a:t>
            </a:r>
            <a:r>
              <a:rPr lang="en-US" altLang="zh-TW" dirty="0"/>
              <a:t> object</a:t>
            </a:r>
          </a:p>
          <a:p>
            <a:endParaRPr lang="zh-TW" altLang="en-US" dirty="0"/>
          </a:p>
        </p:txBody>
      </p:sp>
      <p:sp>
        <p:nvSpPr>
          <p:cNvPr id="7" name="文字方塊 6">
            <a:extLst>
              <a:ext uri="{FF2B5EF4-FFF2-40B4-BE49-F238E27FC236}">
                <a16:creationId xmlns:a16="http://schemas.microsoft.com/office/drawing/2014/main" id="{EEDE9E71-BD8B-4F87-9792-0F29FB599425}"/>
              </a:ext>
            </a:extLst>
          </p:cNvPr>
          <p:cNvSpPr txBox="1"/>
          <p:nvPr/>
        </p:nvSpPr>
        <p:spPr>
          <a:xfrm>
            <a:off x="1366866" y="2362346"/>
            <a:ext cx="7894699" cy="461665"/>
          </a:xfrm>
          <a:prstGeom prst="rect">
            <a:avLst/>
          </a:prstGeom>
          <a:noFill/>
        </p:spPr>
        <p:txBody>
          <a:bodyPr wrap="square">
            <a:spAutoFit/>
          </a:bodyPr>
          <a:lstStyle/>
          <a:p>
            <a:r>
              <a:rPr lang="en-US" altLang="zh-TW" sz="2400" dirty="0"/>
              <a:t>var </a:t>
            </a:r>
            <a:r>
              <a:rPr lang="en-US" altLang="zh-TW" sz="2400" dirty="0" err="1"/>
              <a:t>restaurantIsFavorites</a:t>
            </a:r>
            <a:r>
              <a:rPr lang="en-US" altLang="zh-TW" sz="2400" dirty="0"/>
              <a:t> = Array(repeating: false, count: 21)</a:t>
            </a:r>
            <a:endParaRPr lang="zh-TW" altLang="en-US" sz="2400" dirty="0"/>
          </a:p>
        </p:txBody>
      </p:sp>
      <p:sp>
        <p:nvSpPr>
          <p:cNvPr id="9" name="文字方塊 8">
            <a:extLst>
              <a:ext uri="{FF2B5EF4-FFF2-40B4-BE49-F238E27FC236}">
                <a16:creationId xmlns:a16="http://schemas.microsoft.com/office/drawing/2014/main" id="{A22B8E27-BB64-422C-B82D-263DBEFDBA38}"/>
              </a:ext>
            </a:extLst>
          </p:cNvPr>
          <p:cNvSpPr txBox="1"/>
          <p:nvPr/>
        </p:nvSpPr>
        <p:spPr>
          <a:xfrm>
            <a:off x="1366866" y="4033990"/>
            <a:ext cx="6204856" cy="461665"/>
          </a:xfrm>
          <a:prstGeom prst="rect">
            <a:avLst/>
          </a:prstGeom>
          <a:noFill/>
        </p:spPr>
        <p:txBody>
          <a:bodyPr wrap="square">
            <a:spAutoFit/>
          </a:bodyPr>
          <a:lstStyle/>
          <a:p>
            <a:r>
              <a:rPr lang="en-US" altLang="zh-TW" sz="2400" dirty="0"/>
              <a:t>self. </a:t>
            </a:r>
            <a:r>
              <a:rPr lang="en-US" altLang="zh-TW" sz="2400" dirty="0" err="1"/>
              <a:t>restaurantIsFavorites</a:t>
            </a:r>
            <a:r>
              <a:rPr lang="en-US" altLang="zh-TW" sz="2400" dirty="0"/>
              <a:t>[</a:t>
            </a:r>
            <a:r>
              <a:rPr lang="en-US" altLang="zh-TW" sz="2400" dirty="0" err="1"/>
              <a:t>indexPath.row</a:t>
            </a:r>
            <a:r>
              <a:rPr lang="en-US" altLang="zh-TW" sz="2400" dirty="0"/>
              <a:t>] = true</a:t>
            </a:r>
            <a:endParaRPr lang="zh-TW" altLang="en-US" sz="2400" dirty="0"/>
          </a:p>
        </p:txBody>
      </p:sp>
    </p:spTree>
    <p:extLst>
      <p:ext uri="{BB962C8B-B14F-4D97-AF65-F5344CB8AC3E}">
        <p14:creationId xmlns:p14="http://schemas.microsoft.com/office/powerpoint/2010/main" val="17920137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Solve Bugs</a:t>
            </a:r>
            <a:endParaRPr lang="zh-TW" altLang="en-US" dirty="0"/>
          </a:p>
        </p:txBody>
      </p:sp>
      <p:sp>
        <p:nvSpPr>
          <p:cNvPr id="3" name="內容版面配置區 2"/>
          <p:cNvSpPr>
            <a:spLocks noGrp="1"/>
          </p:cNvSpPr>
          <p:nvPr>
            <p:ph idx="1"/>
          </p:nvPr>
        </p:nvSpPr>
        <p:spPr/>
        <p:txBody>
          <a:bodyPr/>
          <a:lstStyle/>
          <a:p>
            <a:r>
              <a:rPr lang="en-US" altLang="zh-TW" dirty="0"/>
              <a:t>Update the accessory view in the </a:t>
            </a:r>
            <a:r>
              <a:rPr lang="en-US" altLang="zh-TW" dirty="0" err="1"/>
              <a:t>configDataSource</a:t>
            </a:r>
            <a:r>
              <a:rPr lang="en-US" altLang="zh-TW" dirty="0"/>
              <a:t> method</a:t>
            </a:r>
          </a:p>
          <a:p>
            <a:r>
              <a:rPr lang="en-US" altLang="zh-TW" dirty="0"/>
              <a:t>In the </a:t>
            </a:r>
            <a:r>
              <a:rPr lang="en-US" altLang="zh-TW" dirty="0" err="1"/>
              <a:t>cellProvier</a:t>
            </a:r>
            <a:r>
              <a:rPr lang="en-US" altLang="zh-TW" dirty="0"/>
              <a:t> closure</a:t>
            </a:r>
          </a:p>
          <a:p>
            <a:endParaRPr lang="en-US" altLang="zh-TW" dirty="0"/>
          </a:p>
          <a:p>
            <a:endParaRPr lang="en-US" altLang="zh-TW" dirty="0"/>
          </a:p>
          <a:p>
            <a:endParaRPr lang="en-US" altLang="zh-TW" dirty="0"/>
          </a:p>
          <a:p>
            <a:pPr marL="0" indent="0">
              <a:buNone/>
            </a:pPr>
            <a:endParaRPr lang="en-US" altLang="zh-TW" dirty="0"/>
          </a:p>
          <a:p>
            <a:endParaRPr lang="zh-TW" altLang="en-US" dirty="0"/>
          </a:p>
        </p:txBody>
      </p:sp>
      <p:sp>
        <p:nvSpPr>
          <p:cNvPr id="7" name="文字方塊 6">
            <a:extLst>
              <a:ext uri="{FF2B5EF4-FFF2-40B4-BE49-F238E27FC236}">
                <a16:creationId xmlns:a16="http://schemas.microsoft.com/office/drawing/2014/main" id="{6EF29193-A3DF-4E33-A6A9-284DE05E8F40}"/>
              </a:ext>
            </a:extLst>
          </p:cNvPr>
          <p:cNvSpPr txBox="1"/>
          <p:nvPr/>
        </p:nvSpPr>
        <p:spPr>
          <a:xfrm>
            <a:off x="975359" y="2317313"/>
            <a:ext cx="10620103" cy="3046988"/>
          </a:xfrm>
          <a:prstGeom prst="rect">
            <a:avLst/>
          </a:prstGeom>
          <a:noFill/>
        </p:spPr>
        <p:txBody>
          <a:bodyPr wrap="square">
            <a:spAutoFit/>
          </a:bodyPr>
          <a:lstStyle/>
          <a:p>
            <a:r>
              <a:rPr lang="en-US" altLang="zh-TW" sz="2400" b="1" kern="1200" dirty="0">
                <a:solidFill>
                  <a:schemeClr val="tx1"/>
                </a:solidFill>
                <a:effectLst/>
                <a:latin typeface="+mn-lt"/>
                <a:ea typeface="+mn-ea"/>
                <a:cs typeface="+mn-cs"/>
              </a:rPr>
              <a:t>if</a:t>
            </a:r>
            <a:r>
              <a:rPr lang="en-US" altLang="zh-TW" sz="2400" kern="1200" dirty="0">
                <a:solidFill>
                  <a:schemeClr val="tx1"/>
                </a:solidFill>
                <a:effectLst/>
                <a:latin typeface="+mn-lt"/>
                <a:ea typeface="+mn-ea"/>
                <a:cs typeface="+mn-cs"/>
              </a:rPr>
              <a:t> </a:t>
            </a:r>
            <a:r>
              <a:rPr lang="en-US" altLang="zh-TW" sz="2400" kern="1200" dirty="0" err="1">
                <a:solidFill>
                  <a:schemeClr val="tx1"/>
                </a:solidFill>
                <a:effectLst/>
                <a:latin typeface="+mn-lt"/>
                <a:ea typeface="+mn-ea"/>
                <a:cs typeface="+mn-cs"/>
              </a:rPr>
              <a:t>self.</a:t>
            </a:r>
            <a:r>
              <a:rPr lang="en-US" altLang="zh-TW" sz="2400" dirty="0" err="1"/>
              <a:t>restaurantIsFavorites</a:t>
            </a:r>
            <a:r>
              <a:rPr lang="en-US" altLang="zh-TW" sz="2400" kern="1200" dirty="0">
                <a:solidFill>
                  <a:schemeClr val="tx1"/>
                </a:solidFill>
                <a:effectLst/>
                <a:latin typeface="+mn-lt"/>
                <a:ea typeface="+mn-ea"/>
                <a:cs typeface="+mn-cs"/>
              </a:rPr>
              <a:t>[</a:t>
            </a:r>
            <a:r>
              <a:rPr lang="en-US" altLang="zh-TW" sz="2400" kern="1200" dirty="0" err="1">
                <a:solidFill>
                  <a:schemeClr val="tx1"/>
                </a:solidFill>
                <a:effectLst/>
                <a:latin typeface="+mn-lt"/>
                <a:ea typeface="+mn-ea"/>
                <a:cs typeface="+mn-cs"/>
              </a:rPr>
              <a:t>indexPath.row</a:t>
            </a:r>
            <a:r>
              <a:rPr lang="en-US" altLang="zh-TW" sz="2400" kern="1200" dirty="0">
                <a:solidFill>
                  <a:schemeClr val="tx1"/>
                </a:solidFill>
                <a:effectLst/>
                <a:latin typeface="+mn-lt"/>
                <a:ea typeface="+mn-ea"/>
                <a:cs typeface="+mn-cs"/>
              </a:rPr>
              <a:t>] {</a:t>
            </a:r>
          </a:p>
          <a:p>
            <a:r>
              <a:rPr lang="en-US" altLang="zh-TW" sz="2400" kern="1200" dirty="0">
                <a:solidFill>
                  <a:schemeClr val="tx1"/>
                </a:solidFill>
                <a:effectLst/>
                <a:latin typeface="+mn-lt"/>
                <a:ea typeface="+mn-ea"/>
                <a:cs typeface="+mn-cs"/>
              </a:rPr>
              <a:t>       </a:t>
            </a:r>
            <a:r>
              <a:rPr lang="en-US" altLang="zh-TW" sz="2400" kern="1200" dirty="0" err="1">
                <a:solidFill>
                  <a:schemeClr val="tx1"/>
                </a:solidFill>
                <a:effectLst/>
                <a:latin typeface="+mn-lt"/>
                <a:ea typeface="+mn-ea"/>
                <a:cs typeface="+mn-cs"/>
              </a:rPr>
              <a:t>cell.accessoryType</a:t>
            </a:r>
            <a:r>
              <a:rPr lang="en-US" altLang="zh-TW" sz="2400" kern="1200" dirty="0">
                <a:solidFill>
                  <a:schemeClr val="tx1"/>
                </a:solidFill>
                <a:effectLst/>
                <a:latin typeface="+mn-lt"/>
                <a:ea typeface="+mn-ea"/>
                <a:cs typeface="+mn-cs"/>
              </a:rPr>
              <a:t> = .checkmark</a:t>
            </a:r>
          </a:p>
          <a:p>
            <a:r>
              <a:rPr lang="en-US" altLang="zh-TW" sz="2400" kern="1200" dirty="0">
                <a:solidFill>
                  <a:schemeClr val="tx1"/>
                </a:solidFill>
                <a:effectLst/>
                <a:latin typeface="+mn-lt"/>
                <a:ea typeface="+mn-ea"/>
                <a:cs typeface="+mn-cs"/>
              </a:rPr>
              <a:t>} </a:t>
            </a:r>
            <a:r>
              <a:rPr lang="en-US" altLang="zh-TW" sz="2400" b="1" kern="1200" dirty="0">
                <a:solidFill>
                  <a:schemeClr val="tx1"/>
                </a:solidFill>
                <a:effectLst/>
                <a:latin typeface="+mn-lt"/>
                <a:ea typeface="+mn-ea"/>
                <a:cs typeface="+mn-cs"/>
              </a:rPr>
              <a:t>else</a:t>
            </a:r>
            <a:r>
              <a:rPr lang="en-US" altLang="zh-TW" sz="2400" kern="1200" dirty="0">
                <a:solidFill>
                  <a:schemeClr val="tx1"/>
                </a:solidFill>
                <a:effectLst/>
                <a:latin typeface="+mn-lt"/>
                <a:ea typeface="+mn-ea"/>
                <a:cs typeface="+mn-cs"/>
              </a:rPr>
              <a:t> {</a:t>
            </a:r>
          </a:p>
          <a:p>
            <a:r>
              <a:rPr lang="en-US" altLang="zh-TW" sz="2400" kern="1200" dirty="0">
                <a:solidFill>
                  <a:schemeClr val="tx1"/>
                </a:solidFill>
                <a:effectLst/>
                <a:latin typeface="+mn-lt"/>
                <a:ea typeface="+mn-ea"/>
                <a:cs typeface="+mn-cs"/>
              </a:rPr>
              <a:t>       </a:t>
            </a:r>
            <a:r>
              <a:rPr lang="en-US" altLang="zh-TW" sz="2400" kern="1200" dirty="0" err="1">
                <a:solidFill>
                  <a:schemeClr val="tx1"/>
                </a:solidFill>
                <a:effectLst/>
                <a:latin typeface="+mn-lt"/>
                <a:ea typeface="+mn-ea"/>
                <a:cs typeface="+mn-cs"/>
              </a:rPr>
              <a:t>cell.accessoryType</a:t>
            </a:r>
            <a:r>
              <a:rPr lang="en-US" altLang="zh-TW" sz="2400" kern="1200" dirty="0">
                <a:solidFill>
                  <a:schemeClr val="tx1"/>
                </a:solidFill>
                <a:effectLst/>
                <a:latin typeface="+mn-lt"/>
                <a:ea typeface="+mn-ea"/>
                <a:cs typeface="+mn-cs"/>
              </a:rPr>
              <a:t> = .none</a:t>
            </a:r>
          </a:p>
          <a:p>
            <a:r>
              <a:rPr lang="en-US" altLang="zh-TW" sz="2400" kern="1200" dirty="0">
                <a:solidFill>
                  <a:schemeClr val="tx1"/>
                </a:solidFill>
                <a:effectLst/>
                <a:latin typeface="+mn-lt"/>
                <a:ea typeface="+mn-ea"/>
                <a:cs typeface="+mn-cs"/>
              </a:rPr>
              <a:t>}</a:t>
            </a:r>
          </a:p>
          <a:p>
            <a:endParaRPr kumimoji="1" lang="en-US" altLang="zh-TW" sz="2400" dirty="0"/>
          </a:p>
          <a:p>
            <a:r>
              <a:rPr kumimoji="1" lang="en-US" altLang="zh-TW" sz="2400" dirty="0"/>
              <a:t>//or</a:t>
            </a:r>
          </a:p>
          <a:p>
            <a:r>
              <a:rPr kumimoji="1" lang="en-US" altLang="zh-TW" sz="2400" dirty="0"/>
              <a:t>//</a:t>
            </a:r>
            <a:r>
              <a:rPr kumimoji="1" lang="en-US" altLang="zh-TW" sz="2400" dirty="0" err="1"/>
              <a:t>cell.accessoryType</a:t>
            </a:r>
            <a:r>
              <a:rPr kumimoji="1" lang="en-US" altLang="zh-TW" sz="2400" dirty="0"/>
              <a:t> = </a:t>
            </a:r>
            <a:r>
              <a:rPr kumimoji="1" lang="en-US" altLang="zh-TW" sz="2400" dirty="0" err="1"/>
              <a:t>self.</a:t>
            </a:r>
            <a:r>
              <a:rPr lang="en-US" altLang="zh-TW" sz="2400" dirty="0" err="1"/>
              <a:t>restaurantIsFavorites</a:t>
            </a:r>
            <a:r>
              <a:rPr kumimoji="1" lang="en-US" altLang="zh-TW" sz="2400" dirty="0"/>
              <a:t>[</a:t>
            </a:r>
            <a:r>
              <a:rPr kumimoji="1" lang="en-US" altLang="zh-TW" sz="2400" dirty="0" err="1"/>
              <a:t>indexPath.row</a:t>
            </a:r>
            <a:r>
              <a:rPr kumimoji="1" lang="en-US" altLang="zh-TW" sz="2400" dirty="0"/>
              <a:t>] ? .checkmark : .none</a:t>
            </a:r>
            <a:endParaRPr lang="zh-TW" altLang="en-US" sz="2400" dirty="0"/>
          </a:p>
        </p:txBody>
      </p:sp>
    </p:spTree>
    <p:extLst>
      <p:ext uri="{BB962C8B-B14F-4D97-AF65-F5344CB8AC3E}">
        <p14:creationId xmlns:p14="http://schemas.microsoft.com/office/powerpoint/2010/main" val="1473718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Solve Bugs</a:t>
            </a:r>
            <a:endParaRPr lang="zh-TW" altLang="en-US" dirty="0"/>
          </a:p>
        </p:txBody>
      </p:sp>
      <p:sp>
        <p:nvSpPr>
          <p:cNvPr id="3" name="內容版面配置區 2"/>
          <p:cNvSpPr>
            <a:spLocks noGrp="1"/>
          </p:cNvSpPr>
          <p:nvPr>
            <p:ph idx="1"/>
          </p:nvPr>
        </p:nvSpPr>
        <p:spPr/>
        <p:txBody>
          <a:bodyPr/>
          <a:lstStyle/>
          <a:p>
            <a:r>
              <a:rPr lang="en-US" altLang="zh-TW" dirty="0"/>
              <a:t>Table cells are too wide on iPad</a:t>
            </a:r>
          </a:p>
          <a:p>
            <a:pPr marL="0" indent="0">
              <a:buNone/>
            </a:pPr>
            <a:r>
              <a:rPr lang="en-US" altLang="zh-TW" dirty="0"/>
              <a:t>    </a:t>
            </a:r>
            <a:r>
              <a:rPr lang="en-US" altLang="zh-TW" dirty="0" err="1"/>
              <a:t>tableView.cellLayoutMarginsFollowReadableWidth</a:t>
            </a:r>
            <a:r>
              <a:rPr lang="en-US" altLang="zh-TW" dirty="0"/>
              <a:t> = true</a:t>
            </a:r>
          </a:p>
          <a:p>
            <a:endParaRPr lang="en-US" altLang="zh-TW" dirty="0"/>
          </a:p>
          <a:p>
            <a:r>
              <a:rPr lang="en-US" altLang="zh-TW" dirty="0"/>
              <a:t>Tap any of the table view cells on iPad, and the app crashes</a:t>
            </a:r>
          </a:p>
          <a:p>
            <a:r>
              <a:rPr lang="en-US" altLang="zh-TW" dirty="0"/>
              <a:t>iOS presents the controller using the </a:t>
            </a:r>
            <a:r>
              <a:rPr lang="en-US" altLang="zh-TW" dirty="0">
                <a:solidFill>
                  <a:srgbClr val="0070C0"/>
                </a:solidFill>
              </a:rPr>
              <a:t>popover style </a:t>
            </a:r>
            <a:r>
              <a:rPr lang="en-US" altLang="zh-TW" dirty="0"/>
              <a:t>on iPad</a:t>
            </a:r>
          </a:p>
          <a:p>
            <a:r>
              <a:rPr lang="en-US" altLang="zh-TW" dirty="0"/>
              <a:t>A popover includes an arrow pointing to the location from which it emerged</a:t>
            </a:r>
          </a:p>
        </p:txBody>
      </p:sp>
    </p:spTree>
    <p:extLst>
      <p:ext uri="{BB962C8B-B14F-4D97-AF65-F5344CB8AC3E}">
        <p14:creationId xmlns:p14="http://schemas.microsoft.com/office/powerpoint/2010/main" val="29378910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Solve Bugs</a:t>
            </a:r>
            <a:endParaRPr lang="zh-TW" altLang="en-US" dirty="0"/>
          </a:p>
        </p:txBody>
      </p:sp>
      <p:sp>
        <p:nvSpPr>
          <p:cNvPr id="3" name="內容版面配置區 2"/>
          <p:cNvSpPr>
            <a:spLocks noGrp="1"/>
          </p:cNvSpPr>
          <p:nvPr>
            <p:ph idx="1"/>
          </p:nvPr>
        </p:nvSpPr>
        <p:spPr/>
        <p:txBody>
          <a:bodyPr/>
          <a:lstStyle/>
          <a:p>
            <a:r>
              <a:rPr lang="en-US" altLang="zh-TW" dirty="0"/>
              <a:t>Insert the following code in the </a:t>
            </a:r>
            <a:r>
              <a:rPr lang="en-US" altLang="zh-TW" dirty="0" err="1"/>
              <a:t>tableView</a:t>
            </a:r>
            <a:r>
              <a:rPr lang="en-US" altLang="zh-TW" dirty="0"/>
              <a:t>(_:</a:t>
            </a:r>
            <a:r>
              <a:rPr lang="en-US" altLang="zh-TW" dirty="0" err="1"/>
              <a:t>didSelectRowAt</a:t>
            </a:r>
            <a:r>
              <a:rPr lang="en-US" altLang="zh-TW" dirty="0"/>
              <a:t>:) method</a:t>
            </a:r>
            <a:endParaRPr lang="zh-TW" altLang="en-US" dirty="0"/>
          </a:p>
        </p:txBody>
      </p:sp>
      <p:pic>
        <p:nvPicPr>
          <p:cNvPr id="4" name="圖片 3"/>
          <p:cNvPicPr>
            <a:picLocks noChangeAspect="1"/>
          </p:cNvPicPr>
          <p:nvPr/>
        </p:nvPicPr>
        <p:blipFill>
          <a:blip r:embed="rId3"/>
          <a:stretch>
            <a:fillRect/>
          </a:stretch>
        </p:blipFill>
        <p:spPr>
          <a:xfrm>
            <a:off x="975359" y="1933813"/>
            <a:ext cx="9696451" cy="3335977"/>
          </a:xfrm>
          <a:prstGeom prst="rect">
            <a:avLst/>
          </a:prstGeom>
        </p:spPr>
      </p:pic>
      <p:sp>
        <p:nvSpPr>
          <p:cNvPr id="6" name="文字方塊 5"/>
          <p:cNvSpPr txBox="1"/>
          <p:nvPr/>
        </p:nvSpPr>
        <p:spPr>
          <a:xfrm>
            <a:off x="7138121" y="3113614"/>
            <a:ext cx="3426836" cy="400110"/>
          </a:xfrm>
          <a:prstGeom prst="rect">
            <a:avLst/>
          </a:prstGeom>
          <a:noFill/>
        </p:spPr>
        <p:txBody>
          <a:bodyPr wrap="none" rtlCol="0">
            <a:spAutoFit/>
          </a:bodyPr>
          <a:lstStyle/>
          <a:p>
            <a:r>
              <a:rPr lang="en-US" altLang="zh-TW" sz="2000" dirty="0">
                <a:solidFill>
                  <a:srgbClr val="0070C0"/>
                </a:solidFill>
              </a:rPr>
              <a:t>//which view triggers the action</a:t>
            </a:r>
            <a:endParaRPr lang="zh-TW" altLang="en-US" sz="2000" dirty="0">
              <a:solidFill>
                <a:srgbClr val="0070C0"/>
              </a:solidFill>
            </a:endParaRPr>
          </a:p>
        </p:txBody>
      </p:sp>
      <p:sp>
        <p:nvSpPr>
          <p:cNvPr id="7" name="文字方塊 6"/>
          <p:cNvSpPr txBox="1"/>
          <p:nvPr/>
        </p:nvSpPr>
        <p:spPr>
          <a:xfrm>
            <a:off x="7735640" y="3601801"/>
            <a:ext cx="4164730" cy="400110"/>
          </a:xfrm>
          <a:prstGeom prst="rect">
            <a:avLst/>
          </a:prstGeom>
          <a:noFill/>
        </p:spPr>
        <p:txBody>
          <a:bodyPr wrap="none" rtlCol="0">
            <a:spAutoFit/>
          </a:bodyPr>
          <a:lstStyle/>
          <a:p>
            <a:r>
              <a:rPr lang="en-US" altLang="zh-TW" sz="2000" dirty="0">
                <a:solidFill>
                  <a:srgbClr val="0070C0"/>
                </a:solidFill>
              </a:rPr>
              <a:t>//related to the arrow pointing location</a:t>
            </a:r>
            <a:endParaRPr lang="zh-TW" altLang="en-US" sz="2000" dirty="0">
              <a:solidFill>
                <a:srgbClr val="0070C0"/>
              </a:solidFill>
            </a:endParaRPr>
          </a:p>
        </p:txBody>
      </p:sp>
    </p:spTree>
    <p:extLst>
      <p:ext uri="{BB962C8B-B14F-4D97-AF65-F5344CB8AC3E}">
        <p14:creationId xmlns:p14="http://schemas.microsoft.com/office/powerpoint/2010/main" val="2199233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Table Based App</a:t>
            </a:r>
            <a:endParaRPr lang="zh-TW" altLang="en-US" dirty="0"/>
          </a:p>
        </p:txBody>
      </p:sp>
      <p:sp>
        <p:nvSpPr>
          <p:cNvPr id="3" name="內容版面配置區 2"/>
          <p:cNvSpPr>
            <a:spLocks noGrp="1"/>
          </p:cNvSpPr>
          <p:nvPr>
            <p:ph idx="1"/>
          </p:nvPr>
        </p:nvSpPr>
        <p:spPr/>
        <p:txBody>
          <a:bodyPr/>
          <a:lstStyle/>
          <a:p>
            <a:r>
              <a:rPr lang="en-US" altLang="zh-TW" dirty="0"/>
              <a:t>Section and Row</a:t>
            </a:r>
            <a:endParaRPr lang="zh-TW" altLang="en-US" dirty="0"/>
          </a:p>
        </p:txBody>
      </p:sp>
      <p:pic>
        <p:nvPicPr>
          <p:cNvPr id="4" name="圖片 3"/>
          <p:cNvPicPr>
            <a:picLocks noChangeAspect="1"/>
          </p:cNvPicPr>
          <p:nvPr/>
        </p:nvPicPr>
        <p:blipFill>
          <a:blip r:embed="rId2"/>
          <a:stretch>
            <a:fillRect/>
          </a:stretch>
        </p:blipFill>
        <p:spPr>
          <a:xfrm>
            <a:off x="5777644" y="2185464"/>
            <a:ext cx="5419725" cy="3105150"/>
          </a:xfrm>
          <a:prstGeom prst="rect">
            <a:avLst/>
          </a:prstGeom>
        </p:spPr>
      </p:pic>
      <p:pic>
        <p:nvPicPr>
          <p:cNvPr id="5" name="圖片 4"/>
          <p:cNvPicPr>
            <a:picLocks noChangeAspect="1"/>
          </p:cNvPicPr>
          <p:nvPr/>
        </p:nvPicPr>
        <p:blipFill>
          <a:blip r:embed="rId3"/>
          <a:stretch>
            <a:fillRect/>
          </a:stretch>
        </p:blipFill>
        <p:spPr>
          <a:xfrm>
            <a:off x="2493718" y="1716698"/>
            <a:ext cx="2790825" cy="4286250"/>
          </a:xfrm>
          <a:prstGeom prst="rect">
            <a:avLst/>
          </a:prstGeom>
        </p:spPr>
      </p:pic>
      <p:sp>
        <p:nvSpPr>
          <p:cNvPr id="6" name="文字方塊 5"/>
          <p:cNvSpPr txBox="1"/>
          <p:nvPr/>
        </p:nvSpPr>
        <p:spPr>
          <a:xfrm>
            <a:off x="1179246" y="3675157"/>
            <a:ext cx="1167307" cy="400110"/>
          </a:xfrm>
          <a:prstGeom prst="rect">
            <a:avLst/>
          </a:prstGeom>
          <a:noFill/>
        </p:spPr>
        <p:txBody>
          <a:bodyPr wrap="none" rtlCol="0">
            <a:spAutoFit/>
          </a:bodyPr>
          <a:lstStyle/>
          <a:p>
            <a:r>
              <a:rPr lang="en-US" altLang="zh-TW" sz="2000" dirty="0">
                <a:solidFill>
                  <a:srgbClr val="7030A0"/>
                </a:solidFill>
              </a:rPr>
              <a:t>4 sections</a:t>
            </a:r>
            <a:endParaRPr lang="zh-TW" altLang="en-US" sz="2000" dirty="0">
              <a:solidFill>
                <a:srgbClr val="7030A0"/>
              </a:solidFill>
            </a:endParaRPr>
          </a:p>
        </p:txBody>
      </p:sp>
      <p:sp>
        <p:nvSpPr>
          <p:cNvPr id="7" name="文字方塊 6">
            <a:extLst>
              <a:ext uri="{FF2B5EF4-FFF2-40B4-BE49-F238E27FC236}">
                <a16:creationId xmlns:a16="http://schemas.microsoft.com/office/drawing/2014/main" id="{69EC8A6B-BF67-43EB-B1BF-E536CAF27648}"/>
              </a:ext>
            </a:extLst>
          </p:cNvPr>
          <p:cNvSpPr txBox="1"/>
          <p:nvPr/>
        </p:nvSpPr>
        <p:spPr>
          <a:xfrm>
            <a:off x="7167418" y="3786907"/>
            <a:ext cx="193964" cy="338554"/>
          </a:xfrm>
          <a:prstGeom prst="rect">
            <a:avLst/>
          </a:prstGeom>
          <a:solidFill>
            <a:schemeClr val="bg1"/>
          </a:solidFill>
        </p:spPr>
        <p:txBody>
          <a:bodyPr wrap="square" rtlCol="0">
            <a:spAutoFit/>
          </a:bodyPr>
          <a:lstStyle/>
          <a:p>
            <a:r>
              <a:rPr lang="en-US" altLang="zh-TW" sz="1600" b="1" dirty="0">
                <a:solidFill>
                  <a:srgbClr val="0000FF"/>
                </a:solidFill>
              </a:rPr>
              <a:t>1</a:t>
            </a:r>
            <a:endParaRPr lang="zh-TW" altLang="en-US" sz="1600" b="1" dirty="0">
              <a:solidFill>
                <a:srgbClr val="0000FF"/>
              </a:solidFill>
            </a:endParaRPr>
          </a:p>
        </p:txBody>
      </p:sp>
      <p:sp>
        <p:nvSpPr>
          <p:cNvPr id="8" name="文字方塊 7">
            <a:extLst>
              <a:ext uri="{FF2B5EF4-FFF2-40B4-BE49-F238E27FC236}">
                <a16:creationId xmlns:a16="http://schemas.microsoft.com/office/drawing/2014/main" id="{8227CDF5-5CDC-497F-A582-260499FC6125}"/>
              </a:ext>
            </a:extLst>
          </p:cNvPr>
          <p:cNvSpPr txBox="1"/>
          <p:nvPr/>
        </p:nvSpPr>
        <p:spPr>
          <a:xfrm>
            <a:off x="1099127" y="2078339"/>
            <a:ext cx="1470274" cy="369332"/>
          </a:xfrm>
          <a:prstGeom prst="rect">
            <a:avLst/>
          </a:prstGeom>
          <a:noFill/>
        </p:spPr>
        <p:txBody>
          <a:bodyPr wrap="none" rtlCol="0">
            <a:spAutoFit/>
          </a:bodyPr>
          <a:lstStyle/>
          <a:p>
            <a:r>
              <a:rPr lang="en-US" altLang="zh-TW" dirty="0">
                <a:solidFill>
                  <a:srgbClr val="7030A0"/>
                </a:solidFill>
              </a:rPr>
              <a:t>section header</a:t>
            </a:r>
            <a:endParaRPr lang="zh-TW" altLang="en-US" dirty="0">
              <a:solidFill>
                <a:srgbClr val="7030A0"/>
              </a:solidFill>
            </a:endParaRPr>
          </a:p>
        </p:txBody>
      </p:sp>
    </p:spTree>
    <p:extLst>
      <p:ext uri="{BB962C8B-B14F-4D97-AF65-F5344CB8AC3E}">
        <p14:creationId xmlns:p14="http://schemas.microsoft.com/office/powerpoint/2010/main" val="9183581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BE2F674-3940-45FF-AD4C-60AB49D3B375}"/>
              </a:ext>
            </a:extLst>
          </p:cNvPr>
          <p:cNvSpPr>
            <a:spLocks noGrp="1"/>
          </p:cNvSpPr>
          <p:nvPr>
            <p:ph type="title"/>
          </p:nvPr>
        </p:nvSpPr>
        <p:spPr/>
        <p:txBody>
          <a:bodyPr/>
          <a:lstStyle/>
          <a:p>
            <a:r>
              <a:rPr lang="en-US" altLang="zh-TW" dirty="0"/>
              <a:t>Your Challenge</a:t>
            </a:r>
            <a:endParaRPr lang="zh-TW" altLang="en-US" dirty="0"/>
          </a:p>
        </p:txBody>
      </p:sp>
      <p:sp>
        <p:nvSpPr>
          <p:cNvPr id="3" name="內容版面配置區 2">
            <a:extLst>
              <a:ext uri="{FF2B5EF4-FFF2-40B4-BE49-F238E27FC236}">
                <a16:creationId xmlns:a16="http://schemas.microsoft.com/office/drawing/2014/main" id="{01F9838D-1299-4923-974A-85F4154CC08C}"/>
              </a:ext>
            </a:extLst>
          </p:cNvPr>
          <p:cNvSpPr>
            <a:spLocks noGrp="1"/>
          </p:cNvSpPr>
          <p:nvPr>
            <p:ph idx="1"/>
          </p:nvPr>
        </p:nvSpPr>
        <p:spPr/>
        <p:txBody>
          <a:bodyPr/>
          <a:lstStyle/>
          <a:p>
            <a:r>
              <a:rPr lang="en-US" altLang="zh-TW" dirty="0"/>
              <a:t>Toggle the checkmark</a:t>
            </a:r>
          </a:p>
          <a:p>
            <a:pPr lvl="1"/>
            <a:r>
              <a:rPr lang="en-US" altLang="zh-TW" sz="2400" dirty="0"/>
              <a:t>Show a different title for “Remove from favorites” if the selected cell has been marked</a:t>
            </a:r>
          </a:p>
          <a:p>
            <a:pPr lvl="1"/>
            <a:r>
              <a:rPr lang="en-US" altLang="zh-TW" sz="2400" dirty="0"/>
              <a:t>Remove the checkmark (set as .none) when the above removing is performed</a:t>
            </a:r>
            <a:endParaRPr lang="zh-TW" altLang="en-US" sz="2400" dirty="0"/>
          </a:p>
        </p:txBody>
      </p:sp>
    </p:spTree>
    <p:extLst>
      <p:ext uri="{BB962C8B-B14F-4D97-AF65-F5344CB8AC3E}">
        <p14:creationId xmlns:p14="http://schemas.microsoft.com/office/powerpoint/2010/main" val="359266605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Introduction to Object-Oriented Programming and MVC</a:t>
            </a:r>
            <a:endParaRPr lang="zh-TW" altLang="en-US" dirty="0"/>
          </a:p>
        </p:txBody>
      </p:sp>
      <p:sp>
        <p:nvSpPr>
          <p:cNvPr id="3" name="文字版面配置區 2"/>
          <p:cNvSpPr>
            <a:spLocks noGrp="1"/>
          </p:cNvSpPr>
          <p:nvPr>
            <p:ph type="body" idx="1"/>
          </p:nvPr>
        </p:nvSpPr>
        <p:spPr/>
        <p:txBody>
          <a:bodyPr/>
          <a:lstStyle/>
          <a:p>
            <a:r>
              <a:rPr lang="en-US" altLang="zh-TW" dirty="0"/>
              <a:t>Chapter 11</a:t>
            </a:r>
            <a:endParaRPr lang="zh-TW" altLang="en-US" dirty="0"/>
          </a:p>
        </p:txBody>
      </p:sp>
    </p:spTree>
    <p:extLst>
      <p:ext uri="{BB962C8B-B14F-4D97-AF65-F5344CB8AC3E}">
        <p14:creationId xmlns:p14="http://schemas.microsoft.com/office/powerpoint/2010/main" val="12818599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Model View Controller</a:t>
            </a:r>
            <a:r>
              <a:rPr lang="zh-TW" altLang="en-US" dirty="0"/>
              <a:t> </a:t>
            </a:r>
            <a:r>
              <a:rPr lang="en-US" altLang="zh-TW" dirty="0"/>
              <a:t>(MVC)</a:t>
            </a:r>
            <a:endParaRPr lang="zh-TW" altLang="en-US" dirty="0"/>
          </a:p>
        </p:txBody>
      </p:sp>
      <p:sp>
        <p:nvSpPr>
          <p:cNvPr id="3" name="內容版面配置區 2"/>
          <p:cNvSpPr>
            <a:spLocks noGrp="1"/>
          </p:cNvSpPr>
          <p:nvPr>
            <p:ph idx="1"/>
          </p:nvPr>
        </p:nvSpPr>
        <p:spPr/>
        <p:txBody>
          <a:bodyPr>
            <a:normAutofit/>
          </a:bodyPr>
          <a:lstStyle/>
          <a:p>
            <a:r>
              <a:rPr lang="en-US" altLang="zh-TW" dirty="0"/>
              <a:t>Break programs into several areas of concern</a:t>
            </a:r>
          </a:p>
          <a:p>
            <a:r>
              <a:rPr lang="en-US" altLang="zh-TW" b="1" dirty="0">
                <a:solidFill>
                  <a:srgbClr val="0070C0"/>
                </a:solidFill>
              </a:rPr>
              <a:t>Model</a:t>
            </a:r>
            <a:r>
              <a:rPr lang="en-US" altLang="zh-TW" b="1" dirty="0"/>
              <a:t> </a:t>
            </a:r>
            <a:r>
              <a:rPr lang="en-US" altLang="zh-TW" dirty="0"/>
              <a:t>–hold the data or any operations on the data.</a:t>
            </a:r>
          </a:p>
          <a:p>
            <a:r>
              <a:rPr lang="en-US" altLang="zh-TW" b="1" dirty="0">
                <a:solidFill>
                  <a:srgbClr val="0070C0"/>
                </a:solidFill>
              </a:rPr>
              <a:t>View</a:t>
            </a:r>
            <a:r>
              <a:rPr lang="en-US" altLang="zh-TW" b="1" dirty="0"/>
              <a:t> </a:t>
            </a:r>
            <a:r>
              <a:rPr lang="en-US" altLang="zh-TW" dirty="0"/>
              <a:t>– manage the visual display of information.</a:t>
            </a:r>
          </a:p>
          <a:p>
            <a:r>
              <a:rPr lang="en-US" altLang="zh-TW" b="1" dirty="0">
                <a:solidFill>
                  <a:srgbClr val="0070C0"/>
                </a:solidFill>
              </a:rPr>
              <a:t>Controller</a:t>
            </a:r>
            <a:r>
              <a:rPr lang="en-US" altLang="zh-TW" b="1" dirty="0"/>
              <a:t> </a:t>
            </a:r>
            <a:r>
              <a:rPr lang="en-US" altLang="zh-TW" dirty="0"/>
              <a:t>–</a:t>
            </a:r>
            <a:r>
              <a:rPr lang="zh-TW" altLang="en-US" dirty="0"/>
              <a:t> </a:t>
            </a:r>
            <a:r>
              <a:rPr lang="en-US" altLang="zh-TW" dirty="0"/>
              <a:t>bridge between the model and the view.</a:t>
            </a:r>
            <a:endParaRPr lang="zh-TW" altLang="en-US" dirty="0"/>
          </a:p>
        </p:txBody>
      </p:sp>
    </p:spTree>
    <p:extLst>
      <p:ext uri="{BB962C8B-B14F-4D97-AF65-F5344CB8AC3E}">
        <p14:creationId xmlns:p14="http://schemas.microsoft.com/office/powerpoint/2010/main" val="15470370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Model View Controller</a:t>
            </a:r>
            <a:r>
              <a:rPr lang="zh-TW" altLang="en-US" dirty="0"/>
              <a:t> </a:t>
            </a:r>
            <a:r>
              <a:rPr lang="en-US" altLang="zh-TW" dirty="0"/>
              <a:t>(MVC)</a:t>
            </a:r>
            <a:endParaRPr lang="zh-TW" altLang="en-US" dirty="0"/>
          </a:p>
        </p:txBody>
      </p:sp>
      <p:sp>
        <p:nvSpPr>
          <p:cNvPr id="3" name="內容版面配置區 2"/>
          <p:cNvSpPr>
            <a:spLocks noGrp="1"/>
          </p:cNvSpPr>
          <p:nvPr>
            <p:ph idx="1"/>
          </p:nvPr>
        </p:nvSpPr>
        <p:spPr/>
        <p:txBody>
          <a:bodyPr/>
          <a:lstStyle/>
          <a:p>
            <a:endParaRPr lang="zh-TW" altLang="en-US"/>
          </a:p>
        </p:txBody>
      </p:sp>
      <p:pic>
        <p:nvPicPr>
          <p:cNvPr id="4" name="圖片 3"/>
          <p:cNvPicPr>
            <a:picLocks noChangeAspect="1"/>
          </p:cNvPicPr>
          <p:nvPr/>
        </p:nvPicPr>
        <p:blipFill>
          <a:blip r:embed="rId2"/>
          <a:stretch>
            <a:fillRect/>
          </a:stretch>
        </p:blipFill>
        <p:spPr>
          <a:xfrm>
            <a:off x="975359" y="1263912"/>
            <a:ext cx="10293532" cy="4991981"/>
          </a:xfrm>
          <a:prstGeom prst="rect">
            <a:avLst/>
          </a:prstGeom>
        </p:spPr>
      </p:pic>
    </p:spTree>
    <p:extLst>
      <p:ext uri="{BB962C8B-B14F-4D97-AF65-F5344CB8AC3E}">
        <p14:creationId xmlns:p14="http://schemas.microsoft.com/office/powerpoint/2010/main" val="399717115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Model View Controller</a:t>
            </a:r>
            <a:r>
              <a:rPr lang="zh-TW" altLang="en-US" dirty="0"/>
              <a:t> </a:t>
            </a:r>
            <a:r>
              <a:rPr lang="en-US" altLang="zh-TW" dirty="0"/>
              <a:t>(MVC)</a:t>
            </a:r>
            <a:endParaRPr lang="zh-TW" altLang="en-US" dirty="0"/>
          </a:p>
        </p:txBody>
      </p:sp>
      <p:pic>
        <p:nvPicPr>
          <p:cNvPr id="4" name="圖片 3"/>
          <p:cNvPicPr>
            <a:picLocks noChangeAspect="1"/>
          </p:cNvPicPr>
          <p:nvPr/>
        </p:nvPicPr>
        <p:blipFill>
          <a:blip r:embed="rId2"/>
          <a:stretch>
            <a:fillRect/>
          </a:stretch>
        </p:blipFill>
        <p:spPr>
          <a:xfrm>
            <a:off x="1037492" y="1346322"/>
            <a:ext cx="9900139" cy="4805623"/>
          </a:xfrm>
          <a:prstGeom prst="rect">
            <a:avLst/>
          </a:prstGeom>
        </p:spPr>
      </p:pic>
      <p:pic>
        <p:nvPicPr>
          <p:cNvPr id="5" name="圖片 4"/>
          <p:cNvPicPr>
            <a:picLocks noChangeAspect="1"/>
          </p:cNvPicPr>
          <p:nvPr/>
        </p:nvPicPr>
        <p:blipFill>
          <a:blip r:embed="rId3"/>
          <a:stretch>
            <a:fillRect/>
          </a:stretch>
        </p:blipFill>
        <p:spPr>
          <a:xfrm>
            <a:off x="10356606" y="5062171"/>
            <a:ext cx="581025" cy="1089774"/>
          </a:xfrm>
          <a:prstGeom prst="rect">
            <a:avLst/>
          </a:prstGeom>
        </p:spPr>
      </p:pic>
      <p:pic>
        <p:nvPicPr>
          <p:cNvPr id="6" name="圖片 5"/>
          <p:cNvPicPr>
            <a:picLocks noChangeAspect="1"/>
          </p:cNvPicPr>
          <p:nvPr/>
        </p:nvPicPr>
        <p:blipFill>
          <a:blip r:embed="rId3"/>
          <a:stretch>
            <a:fillRect/>
          </a:stretch>
        </p:blipFill>
        <p:spPr>
          <a:xfrm>
            <a:off x="1037492" y="5706208"/>
            <a:ext cx="1125416" cy="536590"/>
          </a:xfrm>
          <a:prstGeom prst="rect">
            <a:avLst/>
          </a:prstGeom>
        </p:spPr>
      </p:pic>
    </p:spTree>
    <p:extLst>
      <p:ext uri="{BB962C8B-B14F-4D97-AF65-F5344CB8AC3E}">
        <p14:creationId xmlns:p14="http://schemas.microsoft.com/office/powerpoint/2010/main" val="330943952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Create a Restaurant Data Type</a:t>
            </a:r>
            <a:endParaRPr lang="zh-TW" altLang="en-US" dirty="0"/>
          </a:p>
        </p:txBody>
      </p:sp>
      <p:sp>
        <p:nvSpPr>
          <p:cNvPr id="3" name="內容版面配置區 2"/>
          <p:cNvSpPr>
            <a:spLocks noGrp="1"/>
          </p:cNvSpPr>
          <p:nvPr>
            <p:ph idx="1"/>
          </p:nvPr>
        </p:nvSpPr>
        <p:spPr/>
        <p:txBody>
          <a:bodyPr/>
          <a:lstStyle/>
          <a:p>
            <a:r>
              <a:rPr lang="en-US" altLang="zh-TW" dirty="0"/>
              <a:t>Use multiple arrays to store the names, types, locations, and images of the restaurants</a:t>
            </a:r>
          </a:p>
          <a:p>
            <a:r>
              <a:rPr lang="en-US" altLang="zh-TW" dirty="0"/>
              <a:t>Let’s create a Restaurant data type using struct and let the above data be the properties of a restaurant</a:t>
            </a:r>
          </a:p>
          <a:p>
            <a:r>
              <a:rPr lang="en-US" altLang="zh-TW" dirty="0"/>
              <a:t>Then we can store multiple restaurants in an array of Restaurant objects</a:t>
            </a:r>
            <a:endParaRPr lang="zh-TW" altLang="en-US" dirty="0"/>
          </a:p>
        </p:txBody>
      </p:sp>
    </p:spTree>
    <p:extLst>
      <p:ext uri="{BB962C8B-B14F-4D97-AF65-F5344CB8AC3E}">
        <p14:creationId xmlns:p14="http://schemas.microsoft.com/office/powerpoint/2010/main" val="25436833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Structures and Classes</a:t>
            </a:r>
            <a:endParaRPr lang="zh-TW" altLang="en-US" dirty="0"/>
          </a:p>
        </p:txBody>
      </p:sp>
      <p:pic>
        <p:nvPicPr>
          <p:cNvPr id="5" name="內容版面配置區 4"/>
          <p:cNvPicPr>
            <a:picLocks noGrp="1" noChangeAspect="1"/>
          </p:cNvPicPr>
          <p:nvPr>
            <p:ph idx="1"/>
          </p:nvPr>
        </p:nvPicPr>
        <p:blipFill>
          <a:blip r:embed="rId2"/>
          <a:stretch>
            <a:fillRect/>
          </a:stretch>
        </p:blipFill>
        <p:spPr>
          <a:xfrm>
            <a:off x="2950369" y="1679330"/>
            <a:ext cx="6158462" cy="3908653"/>
          </a:xfrm>
          <a:prstGeom prst="rect">
            <a:avLst/>
          </a:prstGeom>
        </p:spPr>
      </p:pic>
    </p:spTree>
    <p:extLst>
      <p:ext uri="{BB962C8B-B14F-4D97-AF65-F5344CB8AC3E}">
        <p14:creationId xmlns:p14="http://schemas.microsoft.com/office/powerpoint/2010/main" val="36539787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Create a Restaurant Struct</a:t>
            </a:r>
            <a:endParaRPr lang="zh-TW" altLang="en-US" dirty="0"/>
          </a:p>
        </p:txBody>
      </p:sp>
      <p:sp>
        <p:nvSpPr>
          <p:cNvPr id="3" name="內容版面配置區 2"/>
          <p:cNvSpPr>
            <a:spLocks noGrp="1"/>
          </p:cNvSpPr>
          <p:nvPr>
            <p:ph idx="1"/>
          </p:nvPr>
        </p:nvSpPr>
        <p:spPr/>
        <p:txBody>
          <a:bodyPr/>
          <a:lstStyle/>
          <a:p>
            <a:r>
              <a:rPr lang="en-US" altLang="zh-TW" dirty="0"/>
              <a:t>"New File…“ &gt; "Swift File" </a:t>
            </a:r>
          </a:p>
          <a:p>
            <a:pPr>
              <a:buFont typeface="Wingdings" panose="05000000000000000000" pitchFamily="2" charset="2"/>
              <a:buChar char="Ø"/>
            </a:pPr>
            <a:r>
              <a:rPr lang="en-US" altLang="zh-TW" dirty="0" err="1"/>
              <a:t>Restaurant.swift</a:t>
            </a:r>
            <a:endParaRPr lang="zh-TW" altLang="en-US" dirty="0"/>
          </a:p>
        </p:txBody>
      </p:sp>
      <p:sp>
        <p:nvSpPr>
          <p:cNvPr id="6" name="文字方塊 5">
            <a:extLst>
              <a:ext uri="{FF2B5EF4-FFF2-40B4-BE49-F238E27FC236}">
                <a16:creationId xmlns:a16="http://schemas.microsoft.com/office/drawing/2014/main" id="{CE8E4646-C9D4-4740-8777-2E45CC0B2E26}"/>
              </a:ext>
            </a:extLst>
          </p:cNvPr>
          <p:cNvSpPr txBox="1"/>
          <p:nvPr/>
        </p:nvSpPr>
        <p:spPr>
          <a:xfrm>
            <a:off x="1730828" y="2285576"/>
            <a:ext cx="8082643" cy="3970318"/>
          </a:xfrm>
          <a:prstGeom prst="rect">
            <a:avLst/>
          </a:prstGeom>
          <a:noFill/>
        </p:spPr>
        <p:txBody>
          <a:bodyPr wrap="square">
            <a:spAutoFit/>
          </a:bodyPr>
          <a:lstStyle/>
          <a:p>
            <a:r>
              <a:rPr lang="en-US" altLang="zh-TW" sz="2800" b="1" kern="1200" dirty="0">
                <a:solidFill>
                  <a:schemeClr val="tx1"/>
                </a:solidFill>
                <a:effectLst/>
                <a:latin typeface="+mn-lt"/>
                <a:ea typeface="+mn-ea"/>
                <a:cs typeface="+mn-cs"/>
              </a:rPr>
              <a:t>struct</a:t>
            </a:r>
            <a:r>
              <a:rPr lang="en-US" altLang="zh-TW" sz="2800" kern="1200" dirty="0">
                <a:solidFill>
                  <a:schemeClr val="tx1"/>
                </a:solidFill>
                <a:effectLst/>
                <a:latin typeface="+mn-lt"/>
                <a:ea typeface="+mn-ea"/>
                <a:cs typeface="+mn-cs"/>
              </a:rPr>
              <a:t> Restaurant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name: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type: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location: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phone: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summary: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image: String = “”</a:t>
            </a:r>
          </a:p>
          <a:p>
            <a:r>
              <a:rPr lang="en-US" altLang="zh-TW" sz="2800" b="1" kern="1200" dirty="0">
                <a:solidFill>
                  <a:schemeClr val="tx1"/>
                </a:solidFill>
                <a:effectLst/>
                <a:latin typeface="+mn-lt"/>
                <a:ea typeface="+mn-ea"/>
                <a:cs typeface="+mn-cs"/>
              </a:rPr>
              <a:t>	var</a:t>
            </a:r>
            <a:r>
              <a:rPr lang="en-US" altLang="zh-TW" sz="2800" kern="1200" dirty="0">
                <a:solidFill>
                  <a:schemeClr val="tx1"/>
                </a:solidFill>
                <a:effectLst/>
                <a:latin typeface="+mn-lt"/>
                <a:ea typeface="+mn-ea"/>
                <a:cs typeface="+mn-cs"/>
              </a:rPr>
              <a:t> </a:t>
            </a:r>
            <a:r>
              <a:rPr lang="en-US" altLang="zh-TW" sz="2800" kern="1200" dirty="0" err="1">
                <a:solidFill>
                  <a:schemeClr val="tx1"/>
                </a:solidFill>
                <a:effectLst/>
                <a:latin typeface="+mn-lt"/>
                <a:ea typeface="+mn-ea"/>
                <a:cs typeface="+mn-cs"/>
              </a:rPr>
              <a:t>isFavorite</a:t>
            </a:r>
            <a:r>
              <a:rPr lang="en-US" altLang="zh-TW" sz="2800" kern="1200" dirty="0">
                <a:solidFill>
                  <a:schemeClr val="tx1"/>
                </a:solidFill>
                <a:effectLst/>
                <a:latin typeface="+mn-lt"/>
                <a:ea typeface="+mn-ea"/>
                <a:cs typeface="+mn-cs"/>
              </a:rPr>
              <a:t>: Bool = false</a:t>
            </a:r>
          </a:p>
          <a:p>
            <a:r>
              <a:rPr lang="en-US" altLang="zh-TW" sz="2800" dirty="0"/>
              <a:t>}</a:t>
            </a:r>
            <a:endParaRPr lang="en-US" altLang="zh-TW" sz="2800" kern="1200" dirty="0">
              <a:solidFill>
                <a:schemeClr val="tx1"/>
              </a:solidFill>
              <a:effectLst/>
              <a:latin typeface="+mn-lt"/>
              <a:ea typeface="+mn-ea"/>
              <a:cs typeface="+mn-cs"/>
            </a:endParaRPr>
          </a:p>
        </p:txBody>
      </p:sp>
      <p:sp>
        <p:nvSpPr>
          <p:cNvPr id="11" name="語音泡泡: 矩形 10">
            <a:extLst>
              <a:ext uri="{FF2B5EF4-FFF2-40B4-BE49-F238E27FC236}">
                <a16:creationId xmlns:a16="http://schemas.microsoft.com/office/drawing/2014/main" id="{98E774D7-6E6F-43D8-BBDC-FDD7349D1E4B}"/>
              </a:ext>
            </a:extLst>
          </p:cNvPr>
          <p:cNvSpPr/>
          <p:nvPr/>
        </p:nvSpPr>
        <p:spPr>
          <a:xfrm>
            <a:off x="7413170" y="2285576"/>
            <a:ext cx="2873829" cy="604581"/>
          </a:xfrm>
          <a:prstGeom prst="wedgeRectCallout">
            <a:avLst>
              <a:gd name="adj1" fmla="val -49404"/>
              <a:gd name="adj2" fmla="val 7060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t>Given default values</a:t>
            </a:r>
            <a:endParaRPr lang="zh-TW" altLang="en-US" sz="2400" dirty="0"/>
          </a:p>
        </p:txBody>
      </p:sp>
      <p:sp>
        <p:nvSpPr>
          <p:cNvPr id="12" name="語音泡泡: 矩形 11">
            <a:extLst>
              <a:ext uri="{FF2B5EF4-FFF2-40B4-BE49-F238E27FC236}">
                <a16:creationId xmlns:a16="http://schemas.microsoft.com/office/drawing/2014/main" id="{F49B026C-A789-4297-B0F5-62403F74E05D}"/>
              </a:ext>
            </a:extLst>
          </p:cNvPr>
          <p:cNvSpPr/>
          <p:nvPr/>
        </p:nvSpPr>
        <p:spPr>
          <a:xfrm>
            <a:off x="7413169" y="3653257"/>
            <a:ext cx="3575960" cy="604581"/>
          </a:xfrm>
          <a:prstGeom prst="wedgeRectCallout">
            <a:avLst>
              <a:gd name="adj1" fmla="val -49404"/>
              <a:gd name="adj2" fmla="val 7060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t>Having a default initializer</a:t>
            </a:r>
            <a:endParaRPr lang="zh-TW" altLang="en-US" sz="2400" dirty="0"/>
          </a:p>
        </p:txBody>
      </p:sp>
    </p:spTree>
    <p:extLst>
      <p:ext uri="{BB962C8B-B14F-4D97-AF65-F5344CB8AC3E}">
        <p14:creationId xmlns:p14="http://schemas.microsoft.com/office/powerpoint/2010/main" val="13745043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Array of Restaurant Objects</a:t>
            </a:r>
            <a:endParaRPr lang="zh-TW" altLang="en-US" dirty="0"/>
          </a:p>
        </p:txBody>
      </p:sp>
      <p:sp>
        <p:nvSpPr>
          <p:cNvPr id="6" name="文字方塊 5">
            <a:extLst>
              <a:ext uri="{FF2B5EF4-FFF2-40B4-BE49-F238E27FC236}">
                <a16:creationId xmlns:a16="http://schemas.microsoft.com/office/drawing/2014/main" id="{247C4B1D-9667-4B04-AF82-4F0E54E2305D}"/>
              </a:ext>
            </a:extLst>
          </p:cNvPr>
          <p:cNvSpPr txBox="1"/>
          <p:nvPr/>
        </p:nvSpPr>
        <p:spPr>
          <a:xfrm>
            <a:off x="1109376" y="1459868"/>
            <a:ext cx="9730479" cy="3046988"/>
          </a:xfrm>
          <a:prstGeom prst="rect">
            <a:avLst/>
          </a:prstGeom>
          <a:noFill/>
        </p:spPr>
        <p:txBody>
          <a:bodyPr wrap="square">
            <a:spAutoFit/>
          </a:bodyPr>
          <a:lstStyle/>
          <a:p>
            <a:r>
              <a:rPr kumimoji="1" lang="en-US" altLang="zh-TW" sz="2400" dirty="0"/>
              <a:t>var restaurants:[Restaurant] = [</a:t>
            </a:r>
          </a:p>
          <a:p>
            <a:r>
              <a:rPr kumimoji="1" lang="en-US" altLang="zh-TW" sz="2400" dirty="0"/>
              <a:t>      Restaurant(</a:t>
            </a:r>
            <a:r>
              <a:rPr kumimoji="1" lang="en-US" altLang="zh-TW" sz="2400" b="1" dirty="0"/>
              <a:t>name</a:t>
            </a:r>
            <a:r>
              <a:rPr kumimoji="1" lang="en-US" altLang="zh-TW" sz="2400" dirty="0"/>
              <a:t>: "Cafe </a:t>
            </a:r>
            <a:r>
              <a:rPr kumimoji="1" lang="en-US" altLang="zh-TW" sz="2400" dirty="0" err="1"/>
              <a:t>Deadend</a:t>
            </a:r>
            <a:r>
              <a:rPr kumimoji="1" lang="en-US" altLang="zh-TW" sz="2400" dirty="0"/>
              <a:t>", </a:t>
            </a:r>
            <a:r>
              <a:rPr kumimoji="1" lang="en-US" altLang="zh-TW" sz="2400" b="1" dirty="0"/>
              <a:t>type</a:t>
            </a:r>
            <a:r>
              <a:rPr kumimoji="1" lang="en-US" altLang="zh-TW" sz="2400" dirty="0"/>
              <a:t>: "Coffee &amp; Tea Shop", </a:t>
            </a:r>
            <a:r>
              <a:rPr kumimoji="1" lang="en-US" altLang="zh-TW" sz="2400" b="1" dirty="0"/>
              <a:t>location</a:t>
            </a:r>
            <a:r>
              <a:rPr kumimoji="1" lang="en-US" altLang="zh-TW" sz="2400" dirty="0"/>
              <a:t>: "G/F, …”, </a:t>
            </a:r>
            <a:r>
              <a:rPr kumimoji="1" lang="en-US" altLang="zh-TW" sz="2400" b="1" dirty="0"/>
              <a:t>phone</a:t>
            </a:r>
            <a:r>
              <a:rPr kumimoji="1" lang="en-US" altLang="zh-TW" sz="2400" dirty="0"/>
              <a:t>: “232-923423”, </a:t>
            </a:r>
            <a:r>
              <a:rPr kumimoji="1" lang="en-US" altLang="zh-TW" sz="2400" b="1" dirty="0"/>
              <a:t>summary</a:t>
            </a:r>
            <a:r>
              <a:rPr kumimoji="1" lang="en-US" altLang="zh-TW" sz="2400" dirty="0"/>
              <a:t>: “Searching for …", </a:t>
            </a:r>
            <a:r>
              <a:rPr kumimoji="1" lang="en-US" altLang="zh-TW" sz="2400" b="1" dirty="0"/>
              <a:t>image</a:t>
            </a:r>
            <a:r>
              <a:rPr kumimoji="1" lang="en-US" altLang="zh-TW" sz="2400" dirty="0"/>
              <a:t>: "cafedeadend.jpg"),</a:t>
            </a:r>
          </a:p>
          <a:p>
            <a:r>
              <a:rPr kumimoji="1" lang="en-US" altLang="zh-TW" sz="2400" dirty="0"/>
              <a:t>      Restaurant(</a:t>
            </a:r>
            <a:r>
              <a:rPr kumimoji="1" lang="en-US" altLang="zh-TW" sz="2400" b="1" dirty="0"/>
              <a:t>name</a:t>
            </a:r>
            <a:r>
              <a:rPr kumimoji="1" lang="en-US" altLang="zh-TW" sz="2400" dirty="0"/>
              <a:t>: "</a:t>
            </a:r>
            <a:r>
              <a:rPr kumimoji="1" lang="en-US" altLang="zh-TW" sz="2400" dirty="0" err="1"/>
              <a:t>Homei</a:t>
            </a:r>
            <a:r>
              <a:rPr kumimoji="1" lang="en-US" altLang="zh-TW" sz="2400" dirty="0"/>
              <a:t>", </a:t>
            </a:r>
            <a:r>
              <a:rPr kumimoji="1" lang="en-US" altLang="zh-TW" sz="2400" b="1" dirty="0"/>
              <a:t>type</a:t>
            </a:r>
            <a:r>
              <a:rPr kumimoji="1" lang="en-US" altLang="zh-TW" sz="2400" dirty="0"/>
              <a:t>: "Cafe", </a:t>
            </a:r>
            <a:r>
              <a:rPr kumimoji="1" lang="en-US" altLang="zh-TW" sz="2400" b="1" dirty="0"/>
              <a:t>location</a:t>
            </a:r>
            <a:r>
              <a:rPr kumimoji="1" lang="en-US" altLang="zh-TW" sz="2400" dirty="0"/>
              <a:t>: "Shop B, …", </a:t>
            </a:r>
            <a:r>
              <a:rPr kumimoji="1" lang="en-US" altLang="zh-TW" sz="2400" b="1" dirty="0"/>
              <a:t>phone</a:t>
            </a:r>
            <a:r>
              <a:rPr kumimoji="1" lang="en-US" altLang="zh-TW" sz="2400" dirty="0"/>
              <a:t>: "348-233423", </a:t>
            </a:r>
            <a:r>
              <a:rPr kumimoji="1" lang="en-US" altLang="zh-TW" sz="2400" b="1" dirty="0"/>
              <a:t>summary</a:t>
            </a:r>
            <a:r>
              <a:rPr kumimoji="1" lang="en-US" altLang="zh-TW" sz="2400" dirty="0"/>
              <a:t>: "A little …", </a:t>
            </a:r>
            <a:r>
              <a:rPr kumimoji="1" lang="en-US" altLang="zh-TW" sz="2400" b="1" dirty="0"/>
              <a:t>image</a:t>
            </a:r>
            <a:r>
              <a:rPr kumimoji="1" lang="en-US" altLang="zh-TW" sz="2400" dirty="0"/>
              <a:t>: "homei.jpg"),</a:t>
            </a:r>
          </a:p>
          <a:p>
            <a:r>
              <a:rPr kumimoji="1" lang="en-US" altLang="zh-TW" sz="2400" dirty="0"/>
              <a:t>…</a:t>
            </a:r>
          </a:p>
          <a:p>
            <a:r>
              <a:rPr kumimoji="1" lang="en-US" altLang="zh-TW" sz="2400" dirty="0"/>
              <a:t>]</a:t>
            </a:r>
          </a:p>
        </p:txBody>
      </p:sp>
    </p:spTree>
    <p:extLst>
      <p:ext uri="{BB962C8B-B14F-4D97-AF65-F5344CB8AC3E}">
        <p14:creationId xmlns:p14="http://schemas.microsoft.com/office/powerpoint/2010/main" val="39124625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Fix Errors</a:t>
            </a:r>
            <a:endParaRPr lang="zh-TW" altLang="en-US" dirty="0"/>
          </a:p>
        </p:txBody>
      </p:sp>
      <p:sp>
        <p:nvSpPr>
          <p:cNvPr id="3" name="內容版面配置區 2"/>
          <p:cNvSpPr>
            <a:spLocks noGrp="1"/>
          </p:cNvSpPr>
          <p:nvPr>
            <p:ph idx="1"/>
          </p:nvPr>
        </p:nvSpPr>
        <p:spPr/>
        <p:txBody>
          <a:bodyPr/>
          <a:lstStyle/>
          <a:p>
            <a:r>
              <a:rPr lang="en-US" altLang="zh-TW" dirty="0" err="1"/>
              <a:t>configureDataSource</a:t>
            </a:r>
            <a:r>
              <a:rPr lang="en-US" altLang="zh-TW" dirty="0"/>
              <a:t>()</a:t>
            </a:r>
          </a:p>
          <a:p>
            <a:pPr lvl="1"/>
            <a:r>
              <a:rPr lang="en-US" altLang="zh-TW" dirty="0"/>
              <a:t>&lt;Section, String&gt; </a:t>
            </a:r>
            <a:r>
              <a:rPr lang="en-US" altLang="zh-TW" dirty="0">
                <a:sym typeface="Wingdings" panose="05000000000000000000" pitchFamily="2" charset="2"/>
              </a:rPr>
              <a:t> </a:t>
            </a:r>
            <a:r>
              <a:rPr lang="en-US" altLang="zh-TW" dirty="0"/>
              <a:t>&lt;Section, Restaurant&gt;</a:t>
            </a:r>
          </a:p>
          <a:p>
            <a:pPr lvl="1"/>
            <a:r>
              <a:rPr lang="en-US" altLang="zh-TW" dirty="0" err="1"/>
              <a:t>cellProvider</a:t>
            </a:r>
            <a:r>
              <a:rPr lang="en-US" altLang="zh-TW" dirty="0"/>
              <a:t>: </a:t>
            </a:r>
            <a:r>
              <a:rPr lang="en-US" altLang="zh-TW" dirty="0" err="1"/>
              <a:t>restaurantName</a:t>
            </a:r>
            <a:r>
              <a:rPr lang="en-US" altLang="zh-TW" dirty="0"/>
              <a:t> </a:t>
            </a:r>
            <a:r>
              <a:rPr lang="en-US" altLang="zh-TW" dirty="0">
                <a:sym typeface="Wingdings" panose="05000000000000000000" pitchFamily="2" charset="2"/>
              </a:rPr>
              <a:t> </a:t>
            </a:r>
            <a:r>
              <a:rPr lang="en-US" altLang="zh-TW" b="1" dirty="0">
                <a:sym typeface="Wingdings" panose="05000000000000000000" pitchFamily="2" charset="2"/>
              </a:rPr>
              <a:t>restaurant</a:t>
            </a:r>
            <a:r>
              <a:rPr lang="en-US" altLang="zh-TW" dirty="0">
                <a:sym typeface="Wingdings" panose="05000000000000000000" pitchFamily="2" charset="2"/>
              </a:rPr>
              <a:t>   //one object from the restaurants array</a:t>
            </a:r>
          </a:p>
          <a:p>
            <a:pPr lvl="1"/>
            <a:r>
              <a:rPr lang="en-US" altLang="zh-TW" dirty="0">
                <a:sym typeface="Wingdings" panose="05000000000000000000" pitchFamily="2" charset="2"/>
              </a:rPr>
              <a:t>Cell configure: restaurant.name, </a:t>
            </a:r>
            <a:r>
              <a:rPr lang="en-US" altLang="zh-TW" dirty="0" err="1">
                <a:sym typeface="Wingdings" panose="05000000000000000000" pitchFamily="2" charset="2"/>
              </a:rPr>
              <a:t>restaurant.location</a:t>
            </a:r>
            <a:r>
              <a:rPr lang="en-US" altLang="zh-TW" dirty="0">
                <a:sym typeface="Wingdings" panose="05000000000000000000" pitchFamily="2" charset="2"/>
              </a:rPr>
              <a:t>, </a:t>
            </a:r>
            <a:r>
              <a:rPr lang="en-US" altLang="zh-TW" dirty="0" err="1">
                <a:sym typeface="Wingdings" panose="05000000000000000000" pitchFamily="2" charset="2"/>
              </a:rPr>
              <a:t>restaurant.type</a:t>
            </a:r>
            <a:r>
              <a:rPr lang="en-US" altLang="zh-TW" dirty="0">
                <a:sym typeface="Wingdings" panose="05000000000000000000" pitchFamily="2" charset="2"/>
              </a:rPr>
              <a:t>, …</a:t>
            </a:r>
            <a:endParaRPr lang="en-US" altLang="zh-TW" dirty="0"/>
          </a:p>
          <a:p>
            <a:r>
              <a:rPr lang="en-US" altLang="zh-TW" dirty="0" err="1"/>
              <a:t>NSDiffableDataSourceSnapshot</a:t>
            </a:r>
            <a:r>
              <a:rPr lang="en-US" altLang="zh-TW" dirty="0"/>
              <a:t> in </a:t>
            </a:r>
            <a:r>
              <a:rPr lang="en-US" altLang="zh-TW" dirty="0" err="1"/>
              <a:t>viewDidLoad</a:t>
            </a:r>
            <a:endParaRPr lang="en-US" altLang="zh-TW" dirty="0"/>
          </a:p>
          <a:p>
            <a:pPr lvl="1"/>
            <a:r>
              <a:rPr lang="en-US" altLang="zh-TW" dirty="0"/>
              <a:t>&lt;Section, String&gt; </a:t>
            </a:r>
            <a:r>
              <a:rPr lang="en-US" altLang="zh-TW" dirty="0">
                <a:sym typeface="Wingdings" panose="05000000000000000000" pitchFamily="2" charset="2"/>
              </a:rPr>
              <a:t> </a:t>
            </a:r>
            <a:r>
              <a:rPr lang="en-US" altLang="zh-TW" dirty="0"/>
              <a:t>&lt;Section, Restaurant&gt;</a:t>
            </a:r>
          </a:p>
          <a:p>
            <a:pPr lvl="1"/>
            <a:r>
              <a:rPr lang="en-US" altLang="zh-TW" dirty="0" err="1"/>
              <a:t>appendItems</a:t>
            </a:r>
            <a:r>
              <a:rPr lang="en-US" altLang="zh-TW" dirty="0"/>
              <a:t>(</a:t>
            </a:r>
            <a:r>
              <a:rPr lang="en-US" altLang="zh-TW" b="1" dirty="0"/>
              <a:t>restaurants</a:t>
            </a:r>
            <a:r>
              <a:rPr lang="en-US" altLang="zh-TW" dirty="0"/>
              <a:t>, …)   //pass the entire source array</a:t>
            </a:r>
            <a:endParaRPr lang="zh-TW" altLang="en-US" dirty="0"/>
          </a:p>
        </p:txBody>
      </p:sp>
    </p:spTree>
    <p:extLst>
      <p:ext uri="{BB962C8B-B14F-4D97-AF65-F5344CB8AC3E}">
        <p14:creationId xmlns:p14="http://schemas.microsoft.com/office/powerpoint/2010/main" val="1880928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Add Table Views</a:t>
            </a:r>
            <a:endParaRPr lang="zh-TW" altLang="en-US" dirty="0"/>
          </a:p>
        </p:txBody>
      </p:sp>
      <p:sp>
        <p:nvSpPr>
          <p:cNvPr id="3" name="內容版面配置區 2"/>
          <p:cNvSpPr>
            <a:spLocks noGrp="1"/>
          </p:cNvSpPr>
          <p:nvPr>
            <p:ph idx="1"/>
          </p:nvPr>
        </p:nvSpPr>
        <p:spPr/>
        <p:txBody>
          <a:bodyPr/>
          <a:lstStyle/>
          <a:p>
            <a:r>
              <a:rPr lang="en-US" altLang="zh-TW" dirty="0"/>
              <a:t>Drag a Table View</a:t>
            </a:r>
          </a:p>
          <a:p>
            <a:r>
              <a:rPr lang="en-US" altLang="zh-TW" dirty="0"/>
              <a:t>Resize the table view to fit the whole view</a:t>
            </a:r>
          </a:p>
          <a:p>
            <a:r>
              <a:rPr lang="en-US" altLang="zh-TW" dirty="0"/>
              <a:t>The number of Prototype Cells to 1</a:t>
            </a:r>
          </a:p>
          <a:p>
            <a:r>
              <a:rPr lang="en-US" altLang="zh-TW" dirty="0"/>
              <a:t>Cell style to </a:t>
            </a:r>
            <a:r>
              <a:rPr lang="en-US" altLang="zh-TW" i="1" dirty="0"/>
              <a:t>Basic</a:t>
            </a:r>
          </a:p>
          <a:p>
            <a:r>
              <a:rPr lang="en-US" altLang="zh-TW" dirty="0">
                <a:solidFill>
                  <a:srgbClr val="0070C0"/>
                </a:solidFill>
              </a:rPr>
              <a:t>Identifier to </a:t>
            </a:r>
            <a:r>
              <a:rPr lang="en-US" altLang="zh-TW" dirty="0" err="1">
                <a:solidFill>
                  <a:srgbClr val="0070C0"/>
                </a:solidFill>
              </a:rPr>
              <a:t>datacell</a:t>
            </a:r>
            <a:r>
              <a:rPr lang="en-US" altLang="zh-TW" dirty="0">
                <a:solidFill>
                  <a:srgbClr val="0070C0"/>
                </a:solidFill>
              </a:rPr>
              <a:t> (which will be used in program codes)</a:t>
            </a:r>
          </a:p>
          <a:p>
            <a:r>
              <a:rPr lang="en-US" altLang="zh-TW" dirty="0"/>
              <a:t>Table spacing: all to 0, </a:t>
            </a:r>
            <a:r>
              <a:rPr lang="en-US" altLang="zh-TW" i="1" dirty="0"/>
              <a:t>Constrain to margins </a:t>
            </a:r>
            <a:r>
              <a:rPr lang="en-US" altLang="zh-TW" dirty="0"/>
              <a:t>option is unchecked</a:t>
            </a:r>
            <a:endParaRPr lang="zh-TW" altLang="en-US" dirty="0"/>
          </a:p>
        </p:txBody>
      </p:sp>
    </p:spTree>
    <p:extLst>
      <p:ext uri="{BB962C8B-B14F-4D97-AF65-F5344CB8AC3E}">
        <p14:creationId xmlns:p14="http://schemas.microsoft.com/office/powerpoint/2010/main" val="183455714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Fix Errors</a:t>
            </a:r>
            <a:endParaRPr lang="zh-TW" altLang="en-US" dirty="0"/>
          </a:p>
        </p:txBody>
      </p:sp>
      <p:sp>
        <p:nvSpPr>
          <p:cNvPr id="3" name="內容版面配置區 2"/>
          <p:cNvSpPr>
            <a:spLocks noGrp="1"/>
          </p:cNvSpPr>
          <p:nvPr>
            <p:ph idx="1"/>
          </p:nvPr>
        </p:nvSpPr>
        <p:spPr/>
        <p:txBody>
          <a:bodyPr/>
          <a:lstStyle/>
          <a:p>
            <a:r>
              <a:rPr lang="en-US" altLang="zh-TW" dirty="0" err="1"/>
              <a:t>tableView</a:t>
            </a:r>
            <a:r>
              <a:rPr lang="en-US" altLang="zh-TW" dirty="0"/>
              <a:t>(_:</a:t>
            </a:r>
            <a:r>
              <a:rPr lang="en-US" altLang="zh-TW" dirty="0" err="1"/>
              <a:t>disSelectRowAt</a:t>
            </a:r>
            <a:r>
              <a:rPr lang="en-US" altLang="zh-TW" dirty="0"/>
              <a:t>)</a:t>
            </a:r>
          </a:p>
          <a:p>
            <a:pPr lvl="1"/>
            <a:r>
              <a:rPr lang="en-US" altLang="zh-TW" dirty="0" err="1"/>
              <a:t>self.restaurants</a:t>
            </a:r>
            <a:r>
              <a:rPr lang="en-US" altLang="zh-TW" dirty="0"/>
              <a:t>[</a:t>
            </a:r>
            <a:r>
              <a:rPr lang="en-US" altLang="zh-TW" dirty="0" err="1"/>
              <a:t>indexPath.row</a:t>
            </a:r>
            <a:r>
              <a:rPr lang="en-US" altLang="zh-TW" dirty="0"/>
              <a:t>].</a:t>
            </a:r>
            <a:r>
              <a:rPr lang="en-US" altLang="zh-TW" dirty="0" err="1"/>
              <a:t>isFavorite</a:t>
            </a:r>
            <a:endParaRPr lang="en-US" altLang="zh-TW" dirty="0"/>
          </a:p>
          <a:p>
            <a:r>
              <a:rPr lang="en-US" altLang="zh-TW" dirty="0" err="1"/>
              <a:t>Restaurant.swift</a:t>
            </a:r>
            <a:endParaRPr lang="en-US" altLang="zh-TW" dirty="0"/>
          </a:p>
          <a:p>
            <a:pPr lvl="1"/>
            <a:r>
              <a:rPr lang="en-US" altLang="zh-TW" dirty="0"/>
              <a:t>struct Restaurant: </a:t>
            </a:r>
            <a:r>
              <a:rPr lang="en-US" altLang="zh-TW" b="1" dirty="0" err="1">
                <a:solidFill>
                  <a:srgbClr val="0070C0"/>
                </a:solidFill>
              </a:rPr>
              <a:t>Hashable</a:t>
            </a:r>
            <a:r>
              <a:rPr lang="en-US" altLang="zh-TW" dirty="0"/>
              <a:t> {  … }      //for the comparable reason</a:t>
            </a:r>
          </a:p>
          <a:p>
            <a:pPr lvl="1">
              <a:buFont typeface="Wingdings" panose="05000000000000000000" pitchFamily="2" charset="2"/>
              <a:buChar char="ü"/>
            </a:pPr>
            <a:r>
              <a:rPr lang="en-US" altLang="zh-TW" dirty="0"/>
              <a:t>All value-based types conform to the </a:t>
            </a:r>
            <a:r>
              <a:rPr lang="en-US" altLang="zh-TW" dirty="0" err="1"/>
              <a:t>hashable</a:t>
            </a:r>
            <a:r>
              <a:rPr lang="en-US" altLang="zh-TW" dirty="0"/>
              <a:t> protocol</a:t>
            </a:r>
          </a:p>
        </p:txBody>
      </p:sp>
    </p:spTree>
    <p:extLst>
      <p:ext uri="{BB962C8B-B14F-4D97-AF65-F5344CB8AC3E}">
        <p14:creationId xmlns:p14="http://schemas.microsoft.com/office/powerpoint/2010/main" val="22603602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Organize Project Files</a:t>
            </a:r>
            <a:endParaRPr lang="zh-TW" altLang="en-US" dirty="0"/>
          </a:p>
        </p:txBody>
      </p:sp>
      <p:sp>
        <p:nvSpPr>
          <p:cNvPr id="3" name="內容版面配置區 2"/>
          <p:cNvSpPr>
            <a:spLocks noGrp="1"/>
          </p:cNvSpPr>
          <p:nvPr>
            <p:ph idx="1"/>
          </p:nvPr>
        </p:nvSpPr>
        <p:spPr/>
        <p:txBody>
          <a:bodyPr/>
          <a:lstStyle/>
          <a:p>
            <a:r>
              <a:rPr lang="en-US" altLang="zh-TW" dirty="0"/>
              <a:t>Organize the files by group/folder</a:t>
            </a:r>
          </a:p>
          <a:p>
            <a:r>
              <a:rPr lang="en-US" altLang="zh-TW" dirty="0"/>
              <a:t>Group them by their responsibilities in MVC</a:t>
            </a:r>
          </a:p>
          <a:p>
            <a:r>
              <a:rPr lang="en-US" altLang="zh-TW" dirty="0"/>
              <a:t>Right click the </a:t>
            </a:r>
            <a:r>
              <a:rPr lang="en-US" altLang="zh-TW" dirty="0" err="1"/>
              <a:t>FoodPin</a:t>
            </a:r>
            <a:r>
              <a:rPr lang="en-US" altLang="zh-TW" dirty="0"/>
              <a:t> folder and select </a:t>
            </a:r>
            <a:r>
              <a:rPr lang="en-US" altLang="zh-TW" i="1" dirty="0"/>
              <a:t>New Group</a:t>
            </a:r>
            <a:endParaRPr lang="en-US" altLang="zh-TW" dirty="0"/>
          </a:p>
          <a:p>
            <a:r>
              <a:rPr lang="en-US" altLang="zh-TW" dirty="0"/>
              <a:t>Create three groups</a:t>
            </a:r>
          </a:p>
          <a:p>
            <a:pPr lvl="1"/>
            <a:r>
              <a:rPr lang="en-US" altLang="zh-TW" sz="2400" dirty="0">
                <a:solidFill>
                  <a:srgbClr val="0070C0"/>
                </a:solidFill>
              </a:rPr>
              <a:t>Controller</a:t>
            </a:r>
            <a:r>
              <a:rPr lang="en-US" altLang="zh-TW" sz="2400" dirty="0"/>
              <a:t>: </a:t>
            </a:r>
            <a:r>
              <a:rPr lang="en-US" altLang="zh-TW" sz="2400" dirty="0" err="1"/>
              <a:t>TableViewController.swift</a:t>
            </a:r>
            <a:endParaRPr lang="en-US" altLang="zh-TW" sz="2400" dirty="0"/>
          </a:p>
          <a:p>
            <a:pPr lvl="1"/>
            <a:r>
              <a:rPr lang="en-US" altLang="zh-TW" sz="2400" dirty="0">
                <a:solidFill>
                  <a:srgbClr val="0070C0"/>
                </a:solidFill>
              </a:rPr>
              <a:t>Model</a:t>
            </a:r>
            <a:r>
              <a:rPr lang="en-US" altLang="zh-TW" sz="2400" dirty="0"/>
              <a:t>: </a:t>
            </a:r>
            <a:r>
              <a:rPr lang="en-US" altLang="zh-TW" sz="2400" dirty="0" err="1"/>
              <a:t>Restaurant.swift</a:t>
            </a:r>
            <a:endParaRPr lang="en-US" altLang="zh-TW" sz="2400" dirty="0"/>
          </a:p>
          <a:p>
            <a:pPr lvl="1"/>
            <a:r>
              <a:rPr lang="en-US" altLang="zh-TW" sz="2400" dirty="0">
                <a:solidFill>
                  <a:srgbClr val="0070C0"/>
                </a:solidFill>
              </a:rPr>
              <a:t>View</a:t>
            </a:r>
            <a:r>
              <a:rPr lang="en-US" altLang="zh-TW" sz="2400" dirty="0"/>
              <a:t>: </a:t>
            </a:r>
            <a:r>
              <a:rPr lang="en-US" altLang="zh-TW" sz="2400" dirty="0" err="1"/>
              <a:t>TableViewCell.swift</a:t>
            </a:r>
            <a:endParaRPr lang="zh-TW" altLang="en-US" sz="2400" dirty="0"/>
          </a:p>
        </p:txBody>
      </p:sp>
    </p:spTree>
    <p:extLst>
      <p:ext uri="{BB962C8B-B14F-4D97-AF65-F5344CB8AC3E}">
        <p14:creationId xmlns:p14="http://schemas.microsoft.com/office/powerpoint/2010/main" val="1074015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Document and Organize Swift Codes</a:t>
            </a:r>
            <a:endParaRPr lang="zh-TW" altLang="en-US" dirty="0"/>
          </a:p>
        </p:txBody>
      </p:sp>
      <p:sp>
        <p:nvSpPr>
          <p:cNvPr id="3" name="內容版面配置區 2"/>
          <p:cNvSpPr>
            <a:spLocks noGrp="1"/>
          </p:cNvSpPr>
          <p:nvPr>
            <p:ph idx="1"/>
          </p:nvPr>
        </p:nvSpPr>
        <p:spPr/>
        <p:txBody>
          <a:bodyPr>
            <a:normAutofit/>
          </a:bodyPr>
          <a:lstStyle/>
          <a:p>
            <a:r>
              <a:rPr lang="en-US" altLang="zh-TW" dirty="0"/>
              <a:t>Use comment markers</a:t>
            </a:r>
          </a:p>
          <a:p>
            <a:pPr marL="0" indent="0">
              <a:buNone/>
            </a:pPr>
            <a:r>
              <a:rPr lang="en-US" altLang="zh-TW" dirty="0">
                <a:solidFill>
                  <a:srgbClr val="0070C0"/>
                </a:solidFill>
              </a:rPr>
              <a:t>// MARK: - View controller life cycle</a:t>
            </a:r>
          </a:p>
          <a:p>
            <a:pPr marL="0" indent="0">
              <a:buNone/>
            </a:pPr>
            <a:r>
              <a:rPr lang="en-US" altLang="zh-TW" dirty="0"/>
              <a:t>override </a:t>
            </a:r>
            <a:r>
              <a:rPr lang="en-US" altLang="zh-TW" dirty="0" err="1"/>
              <a:t>func</a:t>
            </a:r>
            <a:r>
              <a:rPr lang="en-US" altLang="zh-TW" dirty="0"/>
              <a:t> </a:t>
            </a:r>
            <a:r>
              <a:rPr lang="en-US" altLang="zh-TW" dirty="0" err="1"/>
              <a:t>viewDidLoad</a:t>
            </a:r>
            <a:r>
              <a:rPr lang="en-US" altLang="zh-TW" dirty="0"/>
              <a:t>() { … }</a:t>
            </a:r>
          </a:p>
          <a:p>
            <a:pPr marL="0" indent="0">
              <a:buNone/>
            </a:pPr>
            <a:r>
              <a:rPr lang="en-US" altLang="zh-TW" dirty="0"/>
              <a:t>override </a:t>
            </a:r>
            <a:r>
              <a:rPr lang="en-US" altLang="zh-TW" dirty="0" err="1"/>
              <a:t>func</a:t>
            </a:r>
            <a:r>
              <a:rPr lang="en-US" altLang="zh-TW" dirty="0"/>
              <a:t> </a:t>
            </a:r>
            <a:r>
              <a:rPr lang="en-US" altLang="zh-TW" dirty="0" err="1"/>
              <a:t>didReceiveMemoryWarning</a:t>
            </a:r>
            <a:r>
              <a:rPr lang="en-US" altLang="zh-TW" dirty="0"/>
              <a:t>() { … }</a:t>
            </a:r>
          </a:p>
          <a:p>
            <a:pPr marL="0" indent="0">
              <a:buNone/>
            </a:pPr>
            <a:r>
              <a:rPr lang="en-US" altLang="zh-TW" dirty="0">
                <a:solidFill>
                  <a:srgbClr val="0070C0"/>
                </a:solidFill>
              </a:rPr>
              <a:t>// MARK: - </a:t>
            </a:r>
            <a:r>
              <a:rPr lang="en-US" altLang="zh-TW" dirty="0" err="1">
                <a:solidFill>
                  <a:srgbClr val="0070C0"/>
                </a:solidFill>
              </a:rPr>
              <a:t>UITableViewDataSource</a:t>
            </a:r>
            <a:r>
              <a:rPr lang="en-US" altLang="zh-TW" dirty="0">
                <a:solidFill>
                  <a:srgbClr val="0070C0"/>
                </a:solidFill>
              </a:rPr>
              <a:t> Protocol</a:t>
            </a:r>
          </a:p>
          <a:p>
            <a:pPr marL="0" indent="0">
              <a:buNone/>
            </a:pPr>
            <a:r>
              <a:rPr lang="en-US" altLang="zh-TW" dirty="0"/>
              <a:t>override </a:t>
            </a:r>
            <a:r>
              <a:rPr lang="en-US" altLang="zh-TW" dirty="0" err="1"/>
              <a:t>func</a:t>
            </a:r>
            <a:r>
              <a:rPr lang="en-US" altLang="zh-TW" dirty="0"/>
              <a:t> </a:t>
            </a:r>
            <a:r>
              <a:rPr lang="en-US" altLang="zh-TW" dirty="0" err="1"/>
              <a:t>numberOfSections</a:t>
            </a:r>
            <a:r>
              <a:rPr lang="en-US" altLang="zh-TW" dirty="0"/>
              <a:t>(in </a:t>
            </a:r>
            <a:r>
              <a:rPr lang="en-US" altLang="zh-TW" dirty="0" err="1"/>
              <a:t>tableView</a:t>
            </a:r>
            <a:r>
              <a:rPr lang="en-US" altLang="zh-TW" dirty="0"/>
              <a:t>: </a:t>
            </a:r>
            <a:r>
              <a:rPr lang="en-US" altLang="zh-TW" dirty="0" err="1"/>
              <a:t>UITableView</a:t>
            </a:r>
            <a:r>
              <a:rPr lang="en-US" altLang="zh-TW" dirty="0"/>
              <a:t>) -&gt; </a:t>
            </a:r>
            <a:r>
              <a:rPr lang="en-US" altLang="zh-TW" dirty="0" err="1"/>
              <a:t>Int</a:t>
            </a:r>
            <a:r>
              <a:rPr lang="en-US" altLang="zh-TW" dirty="0"/>
              <a:t> { … }</a:t>
            </a:r>
          </a:p>
          <a:p>
            <a:pPr marL="0" indent="0">
              <a:buNone/>
            </a:pPr>
            <a:r>
              <a:rPr lang="en-US" altLang="zh-TW" dirty="0"/>
              <a:t>override </a:t>
            </a:r>
            <a:r>
              <a:rPr lang="en-US" altLang="zh-TW" dirty="0" err="1"/>
              <a:t>func</a:t>
            </a:r>
            <a:r>
              <a:rPr lang="en-US" altLang="zh-TW" dirty="0"/>
              <a:t> </a:t>
            </a:r>
            <a:r>
              <a:rPr lang="en-US" altLang="zh-TW" dirty="0" err="1"/>
              <a:t>tableView</a:t>
            </a:r>
            <a:r>
              <a:rPr lang="en-US" altLang="zh-TW" dirty="0"/>
              <a:t>(_ </a:t>
            </a:r>
            <a:r>
              <a:rPr lang="en-US" altLang="zh-TW" dirty="0" err="1"/>
              <a:t>tableView</a:t>
            </a:r>
            <a:r>
              <a:rPr lang="en-US" altLang="zh-TW" dirty="0"/>
              <a:t>: </a:t>
            </a:r>
            <a:r>
              <a:rPr lang="en-US" altLang="zh-TW" dirty="0" err="1"/>
              <a:t>UITableView</a:t>
            </a:r>
            <a:r>
              <a:rPr lang="en-US" altLang="zh-TW" dirty="0"/>
              <a:t>, …) -&gt; Int { … }</a:t>
            </a:r>
            <a:endParaRPr lang="zh-TW" altLang="en-US" dirty="0"/>
          </a:p>
        </p:txBody>
      </p:sp>
      <p:sp>
        <p:nvSpPr>
          <p:cNvPr id="4" name="語音泡泡: 圓角矩形 3">
            <a:extLst>
              <a:ext uri="{FF2B5EF4-FFF2-40B4-BE49-F238E27FC236}">
                <a16:creationId xmlns:a16="http://schemas.microsoft.com/office/drawing/2014/main" id="{4ED82A0F-3CB8-492F-80D0-2DC8C53C84D7}"/>
              </a:ext>
            </a:extLst>
          </p:cNvPr>
          <p:cNvSpPr/>
          <p:nvPr/>
        </p:nvSpPr>
        <p:spPr>
          <a:xfrm>
            <a:off x="6819802" y="1459418"/>
            <a:ext cx="3590260" cy="919715"/>
          </a:xfrm>
          <a:prstGeom prst="wedgeRoundRectCallout">
            <a:avLst>
              <a:gd name="adj1" fmla="val -59415"/>
              <a:gd name="adj2" fmla="val 615"/>
              <a:gd name="adj3" fmla="val 16667"/>
            </a:avLst>
          </a:prstGeom>
          <a:solidFill>
            <a:srgbClr val="0070C0"/>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TW" sz="2000" dirty="0"/>
              <a:t>MARK: - With a separator line</a:t>
            </a:r>
          </a:p>
          <a:p>
            <a:pPr algn="ctr"/>
            <a:r>
              <a:rPr lang="en-US" altLang="zh-TW" sz="2000" dirty="0"/>
              <a:t>MARK: Without a separator line</a:t>
            </a:r>
            <a:endParaRPr lang="zh-TW" altLang="en-US" sz="2000" dirty="0"/>
          </a:p>
        </p:txBody>
      </p:sp>
    </p:spTree>
    <p:extLst>
      <p:ext uri="{BB962C8B-B14F-4D97-AF65-F5344CB8AC3E}">
        <p14:creationId xmlns:p14="http://schemas.microsoft.com/office/powerpoint/2010/main" val="101436571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Document and Organize Swift Codes</a:t>
            </a:r>
            <a:endParaRPr lang="zh-TW" altLang="en-US" dirty="0"/>
          </a:p>
        </p:txBody>
      </p:sp>
      <p:sp>
        <p:nvSpPr>
          <p:cNvPr id="3" name="內容版面配置區 2"/>
          <p:cNvSpPr>
            <a:spLocks noGrp="1"/>
          </p:cNvSpPr>
          <p:nvPr>
            <p:ph idx="1"/>
          </p:nvPr>
        </p:nvSpPr>
        <p:spPr/>
        <p:txBody>
          <a:bodyPr/>
          <a:lstStyle/>
          <a:p>
            <a:r>
              <a:rPr lang="en-US" altLang="zh-TW" dirty="0"/>
              <a:t>Click the jump bar on top of the editor window</a:t>
            </a:r>
            <a:endParaRPr lang="zh-TW" altLang="en-US" dirty="0"/>
          </a:p>
        </p:txBody>
      </p:sp>
      <p:pic>
        <p:nvPicPr>
          <p:cNvPr id="4" name="圖片 3"/>
          <p:cNvPicPr>
            <a:picLocks noChangeAspect="1"/>
          </p:cNvPicPr>
          <p:nvPr/>
        </p:nvPicPr>
        <p:blipFill>
          <a:blip r:embed="rId2"/>
          <a:stretch>
            <a:fillRect/>
          </a:stretch>
        </p:blipFill>
        <p:spPr>
          <a:xfrm>
            <a:off x="1448529" y="1917383"/>
            <a:ext cx="9728552" cy="4172132"/>
          </a:xfrm>
          <a:prstGeom prst="rect">
            <a:avLst/>
          </a:prstGeom>
        </p:spPr>
      </p:pic>
    </p:spTree>
    <p:extLst>
      <p:ext uri="{BB962C8B-B14F-4D97-AF65-F5344CB8AC3E}">
        <p14:creationId xmlns:p14="http://schemas.microsoft.com/office/powerpoint/2010/main" val="305919553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DB590D-0F3C-498B-B91D-947425E8B53F}"/>
              </a:ext>
            </a:extLst>
          </p:cNvPr>
          <p:cNvSpPr>
            <a:spLocks noGrp="1"/>
          </p:cNvSpPr>
          <p:nvPr>
            <p:ph type="title"/>
          </p:nvPr>
        </p:nvSpPr>
        <p:spPr/>
        <p:txBody>
          <a:bodyPr/>
          <a:lstStyle/>
          <a:p>
            <a:r>
              <a:rPr lang="en-US" altLang="zh-TW" dirty="0"/>
              <a:t>Improve the Data Model</a:t>
            </a:r>
            <a:endParaRPr lang="zh-TW" altLang="en-US" dirty="0"/>
          </a:p>
        </p:txBody>
      </p:sp>
      <p:sp>
        <p:nvSpPr>
          <p:cNvPr id="3" name="內容版面配置區 2">
            <a:extLst>
              <a:ext uri="{FF2B5EF4-FFF2-40B4-BE49-F238E27FC236}">
                <a16:creationId xmlns:a16="http://schemas.microsoft.com/office/drawing/2014/main" id="{D1902A60-B693-4297-8FBB-E7AEB8CEBCF4}"/>
              </a:ext>
            </a:extLst>
          </p:cNvPr>
          <p:cNvSpPr>
            <a:spLocks noGrp="1"/>
          </p:cNvSpPr>
          <p:nvPr>
            <p:ph idx="1"/>
          </p:nvPr>
        </p:nvSpPr>
        <p:spPr/>
        <p:txBody>
          <a:bodyPr/>
          <a:lstStyle/>
          <a:p>
            <a:r>
              <a:rPr lang="en-US" altLang="zh-TW" dirty="0"/>
              <a:t>Remove the initial data setting to the data model file</a:t>
            </a:r>
          </a:p>
          <a:p>
            <a:pPr>
              <a:buFont typeface="Wingdings" panose="05000000000000000000" pitchFamily="2" charset="2"/>
              <a:buChar char="Ø"/>
            </a:pPr>
            <a:r>
              <a:rPr lang="en-US" altLang="zh-TW" dirty="0" err="1"/>
              <a:t>Restaurant.swift</a:t>
            </a:r>
            <a:endParaRPr lang="en-US" altLang="zh-TW" dirty="0"/>
          </a:p>
          <a:p>
            <a:pPr marL="0" indent="0">
              <a:spcBef>
                <a:spcPts val="0"/>
              </a:spcBef>
              <a:spcAft>
                <a:spcPts val="0"/>
              </a:spcAft>
              <a:buNone/>
            </a:pPr>
            <a:r>
              <a:rPr lang="en-US" altLang="zh-TW" dirty="0"/>
              <a:t> static </a:t>
            </a:r>
            <a:r>
              <a:rPr lang="en-US" altLang="zh-TW" dirty="0" err="1"/>
              <a:t>func</a:t>
            </a:r>
            <a:r>
              <a:rPr lang="en-US" altLang="zh-TW" dirty="0"/>
              <a:t> </a:t>
            </a:r>
            <a:r>
              <a:rPr lang="en-US" altLang="zh-TW" dirty="0" err="1"/>
              <a:t>generateData</a:t>
            </a:r>
            <a:r>
              <a:rPr lang="en-US" altLang="zh-TW" dirty="0"/>
              <a:t>( </a:t>
            </a:r>
            <a:r>
              <a:rPr lang="en-US" altLang="zh-TW" dirty="0" err="1"/>
              <a:t>sourceArray</a:t>
            </a:r>
            <a:r>
              <a:rPr lang="en-US" altLang="zh-TW" dirty="0"/>
              <a:t>: </a:t>
            </a:r>
            <a:r>
              <a:rPr lang="en-US" altLang="zh-TW" dirty="0" err="1">
                <a:solidFill>
                  <a:srgbClr val="0070C0"/>
                </a:solidFill>
              </a:rPr>
              <a:t>inout</a:t>
            </a:r>
            <a:r>
              <a:rPr lang="en-US" altLang="zh-TW" dirty="0"/>
              <a:t> [Restaurant]) {</a:t>
            </a:r>
          </a:p>
          <a:p>
            <a:pPr marL="0" indent="0">
              <a:spcBef>
                <a:spcPts val="0"/>
              </a:spcBef>
              <a:spcAft>
                <a:spcPts val="0"/>
              </a:spcAft>
              <a:buNone/>
            </a:pPr>
            <a:r>
              <a:rPr lang="en-US" altLang="zh-TW" dirty="0"/>
              <a:t>        </a:t>
            </a:r>
            <a:r>
              <a:rPr lang="en-US" altLang="zh-TW" dirty="0" err="1"/>
              <a:t>sourceArray</a:t>
            </a:r>
            <a:r>
              <a:rPr lang="en-US" altLang="zh-TW" dirty="0"/>
              <a:t> = [</a:t>
            </a:r>
          </a:p>
          <a:p>
            <a:pPr marL="0" indent="0">
              <a:spcBef>
                <a:spcPts val="0"/>
              </a:spcBef>
              <a:spcAft>
                <a:spcPts val="0"/>
              </a:spcAft>
              <a:buNone/>
            </a:pPr>
            <a:r>
              <a:rPr lang="en-US" altLang="zh-TW" dirty="0"/>
              <a:t>                Restaurant(…),</a:t>
            </a:r>
          </a:p>
          <a:p>
            <a:pPr marL="0" indent="0">
              <a:spcBef>
                <a:spcPts val="0"/>
              </a:spcBef>
              <a:spcAft>
                <a:spcPts val="0"/>
              </a:spcAft>
              <a:buNone/>
            </a:pPr>
            <a:r>
              <a:rPr lang="en-US" altLang="zh-TW" dirty="0"/>
              <a:t>                …</a:t>
            </a:r>
          </a:p>
          <a:p>
            <a:pPr marL="0" indent="0">
              <a:spcBef>
                <a:spcPts val="0"/>
              </a:spcBef>
              <a:spcAft>
                <a:spcPts val="0"/>
              </a:spcAft>
              <a:buNone/>
            </a:pPr>
            <a:r>
              <a:rPr lang="en-US" altLang="zh-TW" dirty="0"/>
              <a:t>         ]</a:t>
            </a:r>
          </a:p>
          <a:p>
            <a:pPr marL="0" indent="0">
              <a:spcBef>
                <a:spcPts val="0"/>
              </a:spcBef>
              <a:spcAft>
                <a:spcPts val="0"/>
              </a:spcAft>
              <a:buNone/>
            </a:pPr>
            <a:r>
              <a:rPr lang="en-US" altLang="zh-TW" dirty="0"/>
              <a:t>}</a:t>
            </a:r>
          </a:p>
          <a:p>
            <a:pPr marL="0" indent="0">
              <a:spcBef>
                <a:spcPts val="0"/>
              </a:spcBef>
              <a:spcAft>
                <a:spcPts val="0"/>
              </a:spcAft>
              <a:buNone/>
            </a:pPr>
            <a:endParaRPr lang="en-US" altLang="zh-TW" dirty="0"/>
          </a:p>
          <a:p>
            <a:pPr>
              <a:spcBef>
                <a:spcPts val="0"/>
              </a:spcBef>
              <a:spcAft>
                <a:spcPts val="0"/>
              </a:spcAft>
              <a:buFont typeface="Wingdings" panose="05000000000000000000" pitchFamily="2" charset="2"/>
              <a:buChar char="Ø"/>
            </a:pPr>
            <a:r>
              <a:rPr lang="en-US" altLang="zh-TW" dirty="0" err="1"/>
              <a:t>TableViewController.swift</a:t>
            </a:r>
            <a:endParaRPr lang="en-US" altLang="zh-TW" dirty="0"/>
          </a:p>
          <a:p>
            <a:pPr marL="0" indent="0">
              <a:spcBef>
                <a:spcPts val="0"/>
              </a:spcBef>
              <a:spcAft>
                <a:spcPts val="0"/>
              </a:spcAft>
              <a:buNone/>
            </a:pPr>
            <a:r>
              <a:rPr lang="en-US" altLang="zh-TW" dirty="0"/>
              <a:t>  var restaurants:[Restaurant] = []</a:t>
            </a:r>
          </a:p>
          <a:p>
            <a:pPr marL="0" indent="0">
              <a:spcBef>
                <a:spcPts val="0"/>
              </a:spcBef>
              <a:spcAft>
                <a:spcPts val="0"/>
              </a:spcAft>
              <a:buNone/>
            </a:pPr>
            <a:r>
              <a:rPr lang="en-US" altLang="zh-TW" dirty="0"/>
              <a:t> (</a:t>
            </a:r>
            <a:r>
              <a:rPr lang="en-US" altLang="zh-TW" dirty="0" err="1"/>
              <a:t>viewDidLoad</a:t>
            </a:r>
            <a:r>
              <a:rPr lang="en-US" altLang="zh-TW" dirty="0"/>
              <a:t>) </a:t>
            </a:r>
            <a:r>
              <a:rPr lang="en-US" altLang="zh-TW" dirty="0" err="1"/>
              <a:t>Restaurant.generateData</a:t>
            </a:r>
            <a:r>
              <a:rPr lang="en-US" altLang="zh-TW" dirty="0"/>
              <a:t>(</a:t>
            </a:r>
            <a:r>
              <a:rPr lang="en-US" altLang="zh-TW" dirty="0" err="1"/>
              <a:t>sourceArray</a:t>
            </a:r>
            <a:r>
              <a:rPr lang="en-US" altLang="zh-TW" dirty="0"/>
              <a:t>: </a:t>
            </a:r>
            <a:r>
              <a:rPr lang="en-US" altLang="zh-TW" dirty="0">
                <a:solidFill>
                  <a:srgbClr val="0070C0"/>
                </a:solidFill>
              </a:rPr>
              <a:t>&amp;</a:t>
            </a:r>
            <a:r>
              <a:rPr lang="en-US" altLang="zh-TW" dirty="0"/>
              <a:t>restaurants)</a:t>
            </a:r>
            <a:endParaRPr lang="zh-TW" altLang="en-US" dirty="0"/>
          </a:p>
        </p:txBody>
      </p:sp>
    </p:spTree>
    <p:extLst>
      <p:ext uri="{BB962C8B-B14F-4D97-AF65-F5344CB8AC3E}">
        <p14:creationId xmlns:p14="http://schemas.microsoft.com/office/powerpoint/2010/main" val="981299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Operation Codes</a:t>
            </a:r>
            <a:endParaRPr lang="zh-TW" altLang="en-US" dirty="0"/>
          </a:p>
        </p:txBody>
      </p:sp>
      <p:sp>
        <p:nvSpPr>
          <p:cNvPr id="3" name="內容版面配置區 2"/>
          <p:cNvSpPr>
            <a:spLocks noGrp="1"/>
          </p:cNvSpPr>
          <p:nvPr>
            <p:ph idx="1"/>
          </p:nvPr>
        </p:nvSpPr>
        <p:spPr/>
        <p:txBody>
          <a:bodyPr/>
          <a:lstStyle/>
          <a:p>
            <a:r>
              <a:rPr lang="en-US" altLang="zh-TW" dirty="0"/>
              <a:t>Select </a:t>
            </a:r>
            <a:r>
              <a:rPr lang="en-US" altLang="zh-TW" i="1" dirty="0"/>
              <a:t>Table View</a:t>
            </a:r>
            <a:r>
              <a:rPr lang="en-US" altLang="zh-TW" dirty="0"/>
              <a:t>, and check the class name: </a:t>
            </a:r>
            <a:r>
              <a:rPr lang="en-US" altLang="zh-TW" dirty="0" err="1"/>
              <a:t>UITableView</a:t>
            </a:r>
            <a:r>
              <a:rPr lang="en-US" altLang="zh-TW" dirty="0"/>
              <a:t> </a:t>
            </a:r>
          </a:p>
          <a:p>
            <a:r>
              <a:rPr lang="en-US" altLang="zh-TW" dirty="0" err="1"/>
              <a:t>ViewController.swift</a:t>
            </a:r>
            <a:r>
              <a:rPr lang="en-US" altLang="zh-TW" dirty="0"/>
              <a:t> &gt; append </a:t>
            </a:r>
            <a:r>
              <a:rPr lang="en-US" altLang="zh-TW" dirty="0" err="1"/>
              <a:t>UITableViewDataSource</a:t>
            </a:r>
            <a:r>
              <a:rPr lang="en-US" altLang="zh-TW" dirty="0"/>
              <a:t>, </a:t>
            </a:r>
            <a:r>
              <a:rPr lang="en-US" altLang="zh-TW" dirty="0" err="1"/>
              <a:t>UITableViewDelegate</a:t>
            </a:r>
            <a:r>
              <a:rPr lang="en-US" altLang="zh-TW" dirty="0"/>
              <a:t> protocols</a:t>
            </a:r>
          </a:p>
          <a:p>
            <a:pPr marL="0" indent="0">
              <a:buNone/>
            </a:pPr>
            <a:endParaRPr lang="zh-TW" altLang="en-US" dirty="0"/>
          </a:p>
        </p:txBody>
      </p:sp>
      <p:pic>
        <p:nvPicPr>
          <p:cNvPr id="4" name="圖片 3"/>
          <p:cNvPicPr>
            <a:picLocks noChangeAspect="1"/>
          </p:cNvPicPr>
          <p:nvPr/>
        </p:nvPicPr>
        <p:blipFill>
          <a:blip r:embed="rId2"/>
          <a:stretch>
            <a:fillRect/>
          </a:stretch>
        </p:blipFill>
        <p:spPr>
          <a:xfrm>
            <a:off x="1146915" y="2914883"/>
            <a:ext cx="10069726" cy="2629389"/>
          </a:xfrm>
          <a:prstGeom prst="rect">
            <a:avLst/>
          </a:prstGeom>
        </p:spPr>
      </p:pic>
    </p:spTree>
    <p:extLst>
      <p:ext uri="{BB962C8B-B14F-4D97-AF65-F5344CB8AC3E}">
        <p14:creationId xmlns:p14="http://schemas.microsoft.com/office/powerpoint/2010/main" val="1533102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Provide Operation Codes</a:t>
            </a:r>
            <a:endParaRPr lang="zh-TW" altLang="en-US" dirty="0"/>
          </a:p>
        </p:txBody>
      </p:sp>
      <p:sp>
        <p:nvSpPr>
          <p:cNvPr id="3" name="內容版面配置區 2"/>
          <p:cNvSpPr>
            <a:spLocks noGrp="1"/>
          </p:cNvSpPr>
          <p:nvPr>
            <p:ph idx="1"/>
          </p:nvPr>
        </p:nvSpPr>
        <p:spPr/>
        <p:txBody>
          <a:bodyPr/>
          <a:lstStyle/>
          <a:p>
            <a:r>
              <a:rPr lang="en-US" altLang="zh-TW" dirty="0"/>
              <a:t>Delegation Pattern</a:t>
            </a:r>
            <a:endParaRPr lang="zh-TW" altLang="en-US" dirty="0"/>
          </a:p>
        </p:txBody>
      </p:sp>
      <p:pic>
        <p:nvPicPr>
          <p:cNvPr id="5" name="圖片 4">
            <a:extLst>
              <a:ext uri="{FF2B5EF4-FFF2-40B4-BE49-F238E27FC236}">
                <a16:creationId xmlns:a16="http://schemas.microsoft.com/office/drawing/2014/main" id="{FAD8F52E-E13E-4A53-BD9B-F8FB497FE71C}"/>
              </a:ext>
            </a:extLst>
          </p:cNvPr>
          <p:cNvPicPr>
            <a:picLocks noChangeAspect="1"/>
          </p:cNvPicPr>
          <p:nvPr/>
        </p:nvPicPr>
        <p:blipFill>
          <a:blip r:embed="rId2"/>
          <a:stretch>
            <a:fillRect/>
          </a:stretch>
        </p:blipFill>
        <p:spPr>
          <a:xfrm>
            <a:off x="1181644" y="1733108"/>
            <a:ext cx="9828712" cy="4610864"/>
          </a:xfrm>
          <a:prstGeom prst="rect">
            <a:avLst/>
          </a:prstGeom>
        </p:spPr>
      </p:pic>
    </p:spTree>
    <p:extLst>
      <p:ext uri="{BB962C8B-B14F-4D97-AF65-F5344CB8AC3E}">
        <p14:creationId xmlns:p14="http://schemas.microsoft.com/office/powerpoint/2010/main" val="21428280"/>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有機">
  <a:themeElements>
    <a:clrScheme name="有機">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有機">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有機">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TM02900722[[fn=離子會議室]]</Template>
  <TotalTime>6909</TotalTime>
  <Words>5864</Words>
  <Application>Microsoft Office PowerPoint</Application>
  <PresentationFormat>寬螢幕</PresentationFormat>
  <Paragraphs>589</Paragraphs>
  <Slides>74</Slides>
  <Notes>25</Notes>
  <HiddenSlides>0</HiddenSlides>
  <MMClips>0</MMClips>
  <ScaleCrop>false</ScaleCrop>
  <HeadingPairs>
    <vt:vector size="6" baseType="variant">
      <vt:variant>
        <vt:lpstr>使用字型</vt:lpstr>
      </vt:variant>
      <vt:variant>
        <vt:i4>7</vt:i4>
      </vt:variant>
      <vt:variant>
        <vt:lpstr>佈景主題</vt:lpstr>
      </vt:variant>
      <vt:variant>
        <vt:i4>2</vt:i4>
      </vt:variant>
      <vt:variant>
        <vt:lpstr>投影片標題</vt:lpstr>
      </vt:variant>
      <vt:variant>
        <vt:i4>74</vt:i4>
      </vt:variant>
    </vt:vector>
  </HeadingPairs>
  <TitlesOfParts>
    <vt:vector size="83" baseType="lpstr">
      <vt:lpstr>Arial</vt:lpstr>
      <vt:lpstr>Calibri</vt:lpstr>
      <vt:lpstr>Calibri Light</vt:lpstr>
      <vt:lpstr>Garamond</vt:lpstr>
      <vt:lpstr>IBM Plex Serif</vt:lpstr>
      <vt:lpstr>Wingdings</vt:lpstr>
      <vt:lpstr>Wingdings 2</vt:lpstr>
      <vt:lpstr>HDOfficeLightV0</vt:lpstr>
      <vt:lpstr>有機</vt:lpstr>
      <vt:lpstr>iOS Programing with Swift (Part II)</vt:lpstr>
      <vt:lpstr>Reference Book</vt:lpstr>
      <vt:lpstr>Simple Table Based App</vt:lpstr>
      <vt:lpstr>Table Based App</vt:lpstr>
      <vt:lpstr>Table Based App</vt:lpstr>
      <vt:lpstr>Table Based App</vt:lpstr>
      <vt:lpstr>Add Table Views</vt:lpstr>
      <vt:lpstr>Provide Operation Codes</vt:lpstr>
      <vt:lpstr>Provide Operation Codes</vt:lpstr>
      <vt:lpstr>Provide Operation Codes</vt:lpstr>
      <vt:lpstr>Provide Operation Codes</vt:lpstr>
      <vt:lpstr>Connect DataSource and Delegate</vt:lpstr>
      <vt:lpstr>Connect DataSource and Delegate</vt:lpstr>
      <vt:lpstr>Add Thumbnail to Table View</vt:lpstr>
      <vt:lpstr>Hide the Status Bar</vt:lpstr>
      <vt:lpstr>Summary</vt:lpstr>
      <vt:lpstr>Customize Table Views Using Prototype Cell, UITableViewDifferableDataSource</vt:lpstr>
      <vt:lpstr>FoodPin App</vt:lpstr>
      <vt:lpstr>UITableViewController</vt:lpstr>
      <vt:lpstr>UITableViewController</vt:lpstr>
      <vt:lpstr>Using UITableViewDataSource</vt:lpstr>
      <vt:lpstr>Using UITableViewDataSource</vt:lpstr>
      <vt:lpstr>Using UITableViewDiffableDataSource</vt:lpstr>
      <vt:lpstr>Using NSDiffableDataSourceSnapshot</vt:lpstr>
      <vt:lpstr>Create the Data Source Object</vt:lpstr>
      <vt:lpstr>Provide Program Codes</vt:lpstr>
      <vt:lpstr>Provide Program Codes</vt:lpstr>
      <vt:lpstr>Display Different Thumbnails</vt:lpstr>
      <vt:lpstr>Customize Table Cells</vt:lpstr>
      <vt:lpstr>Customize Table Cells</vt:lpstr>
      <vt:lpstr>Customize Table Cells</vt:lpstr>
      <vt:lpstr>Customize Table Cells</vt:lpstr>
      <vt:lpstr>Connection Between UIs and Codes</vt:lpstr>
      <vt:lpstr>Connection Between UIs and Codes</vt:lpstr>
      <vt:lpstr>Connection Between UIs and Codes</vt:lpstr>
      <vt:lpstr>Updating the Table View Controller</vt:lpstr>
      <vt:lpstr>Circular Image</vt:lpstr>
      <vt:lpstr>Circular Image (Option 1)</vt:lpstr>
      <vt:lpstr>Circular Image (Option 2)</vt:lpstr>
      <vt:lpstr>Rename after Connecting</vt:lpstr>
      <vt:lpstr>Add More Information</vt:lpstr>
      <vt:lpstr>Summary</vt:lpstr>
      <vt:lpstr>Summary</vt:lpstr>
      <vt:lpstr>Exercise: Design Another Prototype Cell</vt:lpstr>
      <vt:lpstr>Exercise: Design Another Prototype Cell</vt:lpstr>
      <vt:lpstr>Interacting with Table View and Using UIAlertController</vt:lpstr>
      <vt:lpstr>Interact with Table Views</vt:lpstr>
      <vt:lpstr>Through Delegation</vt:lpstr>
      <vt:lpstr>Row Selection</vt:lpstr>
      <vt:lpstr>Row Selection</vt:lpstr>
      <vt:lpstr>Understand UIAlertController</vt:lpstr>
      <vt:lpstr>Add Actions to the Alert Controller</vt:lpstr>
      <vt:lpstr>Action Handler</vt:lpstr>
      <vt:lpstr>Add Actions to the Alert Controller</vt:lpstr>
      <vt:lpstr>Deselect Row</vt:lpstr>
      <vt:lpstr>Solve Bugs</vt:lpstr>
      <vt:lpstr>Solve Bugs</vt:lpstr>
      <vt:lpstr>Solve Bugs</vt:lpstr>
      <vt:lpstr>Solve Bugs</vt:lpstr>
      <vt:lpstr>Your Challenge</vt:lpstr>
      <vt:lpstr>Introduction to Object-Oriented Programming and MVC</vt:lpstr>
      <vt:lpstr>Model View Controller (MVC)</vt:lpstr>
      <vt:lpstr>Model View Controller (MVC)</vt:lpstr>
      <vt:lpstr>Model View Controller (MVC)</vt:lpstr>
      <vt:lpstr>Create a Restaurant Data Type</vt:lpstr>
      <vt:lpstr>Structures and Classes</vt:lpstr>
      <vt:lpstr>Create a Restaurant Struct</vt:lpstr>
      <vt:lpstr>Array of Restaurant Objects</vt:lpstr>
      <vt:lpstr>Fix Errors</vt:lpstr>
      <vt:lpstr>Fix Errors</vt:lpstr>
      <vt:lpstr>Organize Project Files</vt:lpstr>
      <vt:lpstr>Document and Organize Swift Codes</vt:lpstr>
      <vt:lpstr>Document and Organize Swift Codes</vt:lpstr>
      <vt:lpstr>Improve the Data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Swift Programming Language</dc:title>
  <dc:creator>ShouChih Lo</dc:creator>
  <cp:lastModifiedBy>羅壽之</cp:lastModifiedBy>
  <cp:revision>392</cp:revision>
  <dcterms:created xsi:type="dcterms:W3CDTF">2019-01-21T02:58:35Z</dcterms:created>
  <dcterms:modified xsi:type="dcterms:W3CDTF">2021-10-17T03:12:04Z</dcterms:modified>
</cp:coreProperties>
</file>

<file path=docProps/thumbnail.jpeg>
</file>